
<file path=[Content_Types].xml><?xml version="1.0" encoding="utf-8"?>
<Types xmlns="http://schemas.openxmlformats.org/package/2006/content-types">
  <Default Extension="fntdata" ContentType="application/x-fontdata"/>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77" r:id="rId2"/>
    <p:sldId id="256" r:id="rId3"/>
    <p:sldId id="259" r:id="rId4"/>
    <p:sldId id="273" r:id="rId5"/>
    <p:sldId id="264" r:id="rId6"/>
    <p:sldId id="275" r:id="rId7"/>
    <p:sldId id="263" r:id="rId8"/>
    <p:sldId id="271" r:id="rId9"/>
    <p:sldId id="274" r:id="rId10"/>
    <p:sldId id="276" r:id="rId11"/>
    <p:sldId id="260" r:id="rId12"/>
    <p:sldId id="261" r:id="rId13"/>
    <p:sldId id="267" r:id="rId14"/>
    <p:sldId id="258" r:id="rId15"/>
  </p:sldIdLst>
  <p:sldSz cx="18288000" cy="10287000"/>
  <p:notesSz cx="6858000" cy="9144000"/>
  <p:embeddedFontLst>
    <p:embeddedFont>
      <p:font typeface="Calibri" panose="020F0502020204030204" pitchFamily="34" charset="0"/>
      <p:regular r:id="rId16"/>
      <p:bold r:id="rId17"/>
      <p:italic r:id="rId18"/>
      <p:boldItalic r:id="rId19"/>
    </p:embeddedFont>
    <p:embeddedFont>
      <p:font typeface="Clear Sans Regular" panose="020B0604020202020204" charset="0"/>
      <p:regular r:id="rId20"/>
    </p:embeddedFont>
    <p:embeddedFont>
      <p:font typeface="HK Grotesk Bold" panose="020B0604020202020204" charset="0"/>
      <p:regular r:id="rId21"/>
    </p:embeddedFont>
    <p:embeddedFont>
      <p:font typeface="Inter" panose="020B0604020202020204" charset="0"/>
      <p:regular r:id="rId22"/>
    </p:embeddedFont>
    <p:embeddedFont>
      <p:font typeface="Inter Bold" panose="020B0604020202020204" charset="0"/>
      <p:regular r:id="rId23"/>
    </p:embeddedFont>
    <p:embeddedFont>
      <p:font typeface="Open Sauce Italics" panose="020B0604020202020204" charset="0"/>
      <p:regular r:id="rId24"/>
    </p:embeddedFont>
    <p:embeddedFont>
      <p:font typeface="Roboto Bold" panose="020B0604020202020204" charset="0"/>
      <p:regular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87CD1"/>
    <a:srgbClr val="302B7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2" d="100"/>
          <a:sy n="52" d="100"/>
        </p:scale>
        <p:origin x="850" y="29"/>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font" Target="fonts/font10.fntdata"/><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9.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8.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12/27/2022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12/27/2022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12/27/2022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12/27/2022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12/27/2022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8" Type="http://schemas.openxmlformats.org/officeDocument/2006/relationships/image" Target="../media/image34.svg"/><Relationship Id="rId13" Type="http://schemas.openxmlformats.org/officeDocument/2006/relationships/image" Target="../media/image69.png"/><Relationship Id="rId18" Type="http://schemas.openxmlformats.org/officeDocument/2006/relationships/image" Target="../media/image40.svg"/><Relationship Id="rId26" Type="http://schemas.openxmlformats.org/officeDocument/2006/relationships/image" Target="../media/image46.svg"/><Relationship Id="rId3" Type="http://schemas.openxmlformats.org/officeDocument/2006/relationships/image" Target="../media/image30.svg"/><Relationship Id="rId21" Type="http://schemas.openxmlformats.org/officeDocument/2006/relationships/image" Target="../media/image41.png"/><Relationship Id="rId7" Type="http://schemas.openxmlformats.org/officeDocument/2006/relationships/image" Target="../media/image33.png"/><Relationship Id="rId12" Type="http://schemas.openxmlformats.org/officeDocument/2006/relationships/image" Target="../media/image68.svg"/><Relationship Id="rId17" Type="http://schemas.openxmlformats.org/officeDocument/2006/relationships/image" Target="../media/image39.png"/><Relationship Id="rId25" Type="http://schemas.openxmlformats.org/officeDocument/2006/relationships/image" Target="../media/image45.png"/><Relationship Id="rId2" Type="http://schemas.openxmlformats.org/officeDocument/2006/relationships/image" Target="../media/image29.png"/><Relationship Id="rId16" Type="http://schemas.openxmlformats.org/officeDocument/2006/relationships/image" Target="../media/image59.svg"/><Relationship Id="rId20" Type="http://schemas.openxmlformats.org/officeDocument/2006/relationships/image" Target="../media/image72.svg"/><Relationship Id="rId1" Type="http://schemas.openxmlformats.org/officeDocument/2006/relationships/slideLayout" Target="../slideLayouts/slideLayout7.xml"/><Relationship Id="rId6" Type="http://schemas.openxmlformats.org/officeDocument/2006/relationships/image" Target="../media/image32.svg"/><Relationship Id="rId11" Type="http://schemas.openxmlformats.org/officeDocument/2006/relationships/image" Target="../media/image67.png"/><Relationship Id="rId24" Type="http://schemas.openxmlformats.org/officeDocument/2006/relationships/image" Target="../media/image44.svg"/><Relationship Id="rId5" Type="http://schemas.openxmlformats.org/officeDocument/2006/relationships/image" Target="../media/image31.png"/><Relationship Id="rId15" Type="http://schemas.openxmlformats.org/officeDocument/2006/relationships/image" Target="../media/image58.png"/><Relationship Id="rId23" Type="http://schemas.openxmlformats.org/officeDocument/2006/relationships/image" Target="../media/image43.png"/><Relationship Id="rId28" Type="http://schemas.openxmlformats.org/officeDocument/2006/relationships/image" Target="../media/image48.svg"/><Relationship Id="rId10" Type="http://schemas.openxmlformats.org/officeDocument/2006/relationships/image" Target="../media/image66.svg"/><Relationship Id="rId19" Type="http://schemas.openxmlformats.org/officeDocument/2006/relationships/image" Target="../media/image71.png"/><Relationship Id="rId4" Type="http://schemas.openxmlformats.org/officeDocument/2006/relationships/hyperlink" Target="https://www.w3docs.com/learn-css/css-introduction.html" TargetMode="External"/><Relationship Id="rId9" Type="http://schemas.openxmlformats.org/officeDocument/2006/relationships/image" Target="../media/image65.png"/><Relationship Id="rId14" Type="http://schemas.openxmlformats.org/officeDocument/2006/relationships/image" Target="../media/image70.svg"/><Relationship Id="rId22" Type="http://schemas.openxmlformats.org/officeDocument/2006/relationships/image" Target="../media/image42.svg"/><Relationship Id="rId27" Type="http://schemas.openxmlformats.org/officeDocument/2006/relationships/image" Target="../media/image47.png"/></Relationships>
</file>

<file path=ppt/slides/_rels/slide1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74.svg"/><Relationship Id="rId7" Type="http://schemas.openxmlformats.org/officeDocument/2006/relationships/image" Target="../media/image76.svg"/><Relationship Id="rId12" Type="http://schemas.openxmlformats.org/officeDocument/2006/relationships/image" Target="../media/image77.png"/><Relationship Id="rId2" Type="http://schemas.openxmlformats.org/officeDocument/2006/relationships/image" Target="../media/image73.png"/><Relationship Id="rId1" Type="http://schemas.openxmlformats.org/officeDocument/2006/relationships/slideLayout" Target="../slideLayouts/slideLayout7.xml"/><Relationship Id="rId6" Type="http://schemas.openxmlformats.org/officeDocument/2006/relationships/image" Target="../media/image75.png"/><Relationship Id="rId11" Type="http://schemas.openxmlformats.org/officeDocument/2006/relationships/image" Target="../media/image3.svg"/><Relationship Id="rId5" Type="http://schemas.openxmlformats.org/officeDocument/2006/relationships/image" Target="../media/image11.svg"/><Relationship Id="rId10" Type="http://schemas.openxmlformats.org/officeDocument/2006/relationships/image" Target="../media/image2.png"/><Relationship Id="rId4" Type="http://schemas.openxmlformats.org/officeDocument/2006/relationships/image" Target="../media/image10.png"/><Relationship Id="rId9" Type="http://schemas.openxmlformats.org/officeDocument/2006/relationships/image" Target="../media/image5.svg"/></Relationships>
</file>

<file path=ppt/slides/_rels/slide12.xml.rels><?xml version="1.0" encoding="UTF-8" standalone="yes"?>
<Relationships xmlns="http://schemas.openxmlformats.org/package/2006/relationships"><Relationship Id="rId3" Type="http://schemas.openxmlformats.org/officeDocument/2006/relationships/image" Target="../media/image79.svg"/><Relationship Id="rId7" Type="http://schemas.openxmlformats.org/officeDocument/2006/relationships/image" Target="../media/image81.svg"/><Relationship Id="rId2" Type="http://schemas.openxmlformats.org/officeDocument/2006/relationships/image" Target="../media/image78.png"/><Relationship Id="rId1" Type="http://schemas.openxmlformats.org/officeDocument/2006/relationships/slideLayout" Target="../slideLayouts/slideLayout7.xml"/><Relationship Id="rId6" Type="http://schemas.openxmlformats.org/officeDocument/2006/relationships/image" Target="../media/image80.png"/><Relationship Id="rId5" Type="http://schemas.openxmlformats.org/officeDocument/2006/relationships/image" Target="../media/image23.svg"/><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image" Target="../media/image83.svg"/><Relationship Id="rId7" Type="http://schemas.openxmlformats.org/officeDocument/2006/relationships/image" Target="../media/image23.svg"/><Relationship Id="rId2" Type="http://schemas.openxmlformats.org/officeDocument/2006/relationships/image" Target="../media/image82.png"/><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3.svg"/><Relationship Id="rId10" Type="http://schemas.openxmlformats.org/officeDocument/2006/relationships/image" Target="../media/image20.svg"/><Relationship Id="rId4" Type="http://schemas.openxmlformats.org/officeDocument/2006/relationships/image" Target="../media/image2.png"/><Relationship Id="rId9" Type="http://schemas.openxmlformats.org/officeDocument/2006/relationships/image" Target="../media/image19.png"/></Relationships>
</file>

<file path=ppt/slides/_rels/slide14.xml.rels><?xml version="1.0" encoding="UTF-8" standalone="yes"?>
<Relationships xmlns="http://schemas.openxmlformats.org/package/2006/relationships"><Relationship Id="rId2" Type="http://schemas.openxmlformats.org/officeDocument/2006/relationships/image" Target="../media/image85.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svg"/><Relationship Id="rId7" Type="http://schemas.openxmlformats.org/officeDocument/2006/relationships/image" Target="../media/image7.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png"/><Relationship Id="rId11" Type="http://schemas.openxmlformats.org/officeDocument/2006/relationships/image" Target="../media/image11.svg"/><Relationship Id="rId5" Type="http://schemas.openxmlformats.org/officeDocument/2006/relationships/image" Target="../media/image5.sv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svg"/></Relationships>
</file>

<file path=ppt/slides/_rels/slide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4.svg"/><Relationship Id="rId7" Type="http://schemas.openxmlformats.org/officeDocument/2006/relationships/image" Target="../media/image18.sv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svg"/><Relationship Id="rId4" Type="http://schemas.openxmlformats.org/officeDocument/2006/relationships/image" Target="../media/image15.png"/></Relationships>
</file>

<file path=ppt/slides/_rels/slide5.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3.svg"/><Relationship Id="rId7" Type="http://schemas.openxmlformats.org/officeDocument/2006/relationships/image" Target="../media/image20.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5.sv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13" Type="http://schemas.microsoft.com/office/2007/relationships/hdphoto" Target="../media/hdphoto1.wdp"/><Relationship Id="rId18" Type="http://schemas.openxmlformats.org/officeDocument/2006/relationships/image" Target="../media/image33.png"/><Relationship Id="rId26" Type="http://schemas.openxmlformats.org/officeDocument/2006/relationships/image" Target="../media/image41.png"/><Relationship Id="rId3" Type="http://schemas.openxmlformats.org/officeDocument/2006/relationships/hyperlink" Target="https://www.geeksforgeeks.org/html-elements/" TargetMode="External"/><Relationship Id="rId21" Type="http://schemas.openxmlformats.org/officeDocument/2006/relationships/image" Target="../media/image36.svg"/><Relationship Id="rId7" Type="http://schemas.openxmlformats.org/officeDocument/2006/relationships/image" Target="../media/image3.svg"/><Relationship Id="rId12" Type="http://schemas.openxmlformats.org/officeDocument/2006/relationships/image" Target="../media/image28.png"/><Relationship Id="rId17" Type="http://schemas.openxmlformats.org/officeDocument/2006/relationships/image" Target="../media/image32.svg"/><Relationship Id="rId25" Type="http://schemas.openxmlformats.org/officeDocument/2006/relationships/image" Target="../media/image40.svg"/><Relationship Id="rId33" Type="http://schemas.openxmlformats.org/officeDocument/2006/relationships/image" Target="../media/image48.svg"/><Relationship Id="rId2" Type="http://schemas.openxmlformats.org/officeDocument/2006/relationships/hyperlink" Target="https://www.geeksforgeeks.org/html-html-tag/#:~:text=The%20tag%20in%20HTML,DOCTYPE%3E%20tag." TargetMode="External"/><Relationship Id="rId16" Type="http://schemas.openxmlformats.org/officeDocument/2006/relationships/image" Target="../media/image31.png"/><Relationship Id="rId20" Type="http://schemas.openxmlformats.org/officeDocument/2006/relationships/image" Target="../media/image35.png"/><Relationship Id="rId29" Type="http://schemas.openxmlformats.org/officeDocument/2006/relationships/image" Target="../media/image44.svg"/><Relationship Id="rId1" Type="http://schemas.openxmlformats.org/officeDocument/2006/relationships/slideLayout" Target="../slideLayouts/slideLayout7.xml"/><Relationship Id="rId6" Type="http://schemas.openxmlformats.org/officeDocument/2006/relationships/image" Target="../media/image2.png"/><Relationship Id="rId11" Type="http://schemas.openxmlformats.org/officeDocument/2006/relationships/image" Target="../media/image27.svg"/><Relationship Id="rId24" Type="http://schemas.openxmlformats.org/officeDocument/2006/relationships/image" Target="../media/image39.png"/><Relationship Id="rId32" Type="http://schemas.openxmlformats.org/officeDocument/2006/relationships/image" Target="../media/image47.png"/><Relationship Id="rId5" Type="http://schemas.openxmlformats.org/officeDocument/2006/relationships/image" Target="../media/image23.svg"/><Relationship Id="rId15" Type="http://schemas.openxmlformats.org/officeDocument/2006/relationships/image" Target="../media/image30.svg"/><Relationship Id="rId23" Type="http://schemas.openxmlformats.org/officeDocument/2006/relationships/image" Target="../media/image38.svg"/><Relationship Id="rId28" Type="http://schemas.openxmlformats.org/officeDocument/2006/relationships/image" Target="../media/image43.png"/><Relationship Id="rId10" Type="http://schemas.openxmlformats.org/officeDocument/2006/relationships/image" Target="../media/image26.png"/><Relationship Id="rId19" Type="http://schemas.openxmlformats.org/officeDocument/2006/relationships/image" Target="../media/image34.svg"/><Relationship Id="rId31" Type="http://schemas.openxmlformats.org/officeDocument/2006/relationships/image" Target="../media/image46.svg"/><Relationship Id="rId4" Type="http://schemas.openxmlformats.org/officeDocument/2006/relationships/image" Target="../media/image22.png"/><Relationship Id="rId9" Type="http://schemas.openxmlformats.org/officeDocument/2006/relationships/image" Target="../media/image25.svg"/><Relationship Id="rId14" Type="http://schemas.openxmlformats.org/officeDocument/2006/relationships/image" Target="../media/image29.png"/><Relationship Id="rId22" Type="http://schemas.openxmlformats.org/officeDocument/2006/relationships/image" Target="../media/image37.png"/><Relationship Id="rId27" Type="http://schemas.openxmlformats.org/officeDocument/2006/relationships/image" Target="../media/image42.svg"/><Relationship Id="rId30" Type="http://schemas.openxmlformats.org/officeDocument/2006/relationships/image" Target="../media/image45.png"/><Relationship Id="rId8" Type="http://schemas.openxmlformats.org/officeDocument/2006/relationships/image" Target="../media/image2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image" Target="../media/image51.png"/><Relationship Id="rId13" Type="http://schemas.openxmlformats.org/officeDocument/2006/relationships/image" Target="../media/image34.svg"/><Relationship Id="rId18" Type="http://schemas.openxmlformats.org/officeDocument/2006/relationships/image" Target="../media/image35.png"/><Relationship Id="rId26" Type="http://schemas.openxmlformats.org/officeDocument/2006/relationships/image" Target="../media/image45.png"/><Relationship Id="rId3" Type="http://schemas.openxmlformats.org/officeDocument/2006/relationships/image" Target="../media/image50.svg"/><Relationship Id="rId21" Type="http://schemas.openxmlformats.org/officeDocument/2006/relationships/image" Target="../media/image57.svg"/><Relationship Id="rId7" Type="http://schemas.openxmlformats.org/officeDocument/2006/relationships/image" Target="../media/image23.svg"/><Relationship Id="rId12" Type="http://schemas.openxmlformats.org/officeDocument/2006/relationships/image" Target="../media/image33.png"/><Relationship Id="rId17" Type="http://schemas.openxmlformats.org/officeDocument/2006/relationships/image" Target="../media/image55.svg"/><Relationship Id="rId25" Type="http://schemas.openxmlformats.org/officeDocument/2006/relationships/image" Target="../media/image40.svg"/><Relationship Id="rId2" Type="http://schemas.openxmlformats.org/officeDocument/2006/relationships/image" Target="../media/image49.png"/><Relationship Id="rId16" Type="http://schemas.openxmlformats.org/officeDocument/2006/relationships/image" Target="../media/image54.png"/><Relationship Id="rId20" Type="http://schemas.openxmlformats.org/officeDocument/2006/relationships/image" Target="../media/image56.png"/><Relationship Id="rId29" Type="http://schemas.openxmlformats.org/officeDocument/2006/relationships/image" Target="../media/image48.svg"/><Relationship Id="rId1" Type="http://schemas.openxmlformats.org/officeDocument/2006/relationships/slideLayout" Target="../slideLayouts/slideLayout7.xml"/><Relationship Id="rId6" Type="http://schemas.openxmlformats.org/officeDocument/2006/relationships/image" Target="../media/image22.png"/><Relationship Id="rId11" Type="http://schemas.openxmlformats.org/officeDocument/2006/relationships/image" Target="../media/image30.svg"/><Relationship Id="rId24" Type="http://schemas.openxmlformats.org/officeDocument/2006/relationships/image" Target="../media/image39.png"/><Relationship Id="rId5" Type="http://schemas.openxmlformats.org/officeDocument/2006/relationships/image" Target="../media/image3.svg"/><Relationship Id="rId15" Type="http://schemas.openxmlformats.org/officeDocument/2006/relationships/image" Target="../media/image53.svg"/><Relationship Id="rId23" Type="http://schemas.openxmlformats.org/officeDocument/2006/relationships/image" Target="../media/image59.svg"/><Relationship Id="rId28" Type="http://schemas.openxmlformats.org/officeDocument/2006/relationships/image" Target="../media/image47.png"/><Relationship Id="rId10" Type="http://schemas.openxmlformats.org/officeDocument/2006/relationships/image" Target="../media/image29.png"/><Relationship Id="rId19" Type="http://schemas.openxmlformats.org/officeDocument/2006/relationships/image" Target="../media/image36.svg"/><Relationship Id="rId4" Type="http://schemas.openxmlformats.org/officeDocument/2006/relationships/image" Target="../media/image2.png"/><Relationship Id="rId9" Type="http://schemas.microsoft.com/office/2007/relationships/hdphoto" Target="../media/hdphoto2.wdp"/><Relationship Id="rId14" Type="http://schemas.openxmlformats.org/officeDocument/2006/relationships/image" Target="../media/image52.png"/><Relationship Id="rId22" Type="http://schemas.openxmlformats.org/officeDocument/2006/relationships/image" Target="../media/image58.png"/><Relationship Id="rId27" Type="http://schemas.openxmlformats.org/officeDocument/2006/relationships/image" Target="../media/image46.svg"/></Relationships>
</file>

<file path=ppt/slides/_rels/slide9.xml.rels><?xml version="1.0" encoding="UTF-8" standalone="yes"?>
<Relationships xmlns="http://schemas.openxmlformats.org/package/2006/relationships"><Relationship Id="rId8" Type="http://schemas.openxmlformats.org/officeDocument/2006/relationships/image" Target="../media/image62.svg"/><Relationship Id="rId13" Type="http://schemas.openxmlformats.org/officeDocument/2006/relationships/image" Target="../media/image33.png"/><Relationship Id="rId18" Type="http://schemas.openxmlformats.org/officeDocument/2006/relationships/image" Target="../media/image38.svg"/><Relationship Id="rId26" Type="http://schemas.openxmlformats.org/officeDocument/2006/relationships/image" Target="../media/image42.svg"/><Relationship Id="rId3" Type="http://schemas.openxmlformats.org/officeDocument/2006/relationships/hyperlink" Target="https://www.geeksforgeeks.org/html-doctypes/" TargetMode="External"/><Relationship Id="rId21" Type="http://schemas.openxmlformats.org/officeDocument/2006/relationships/image" Target="../media/image39.png"/><Relationship Id="rId7" Type="http://schemas.openxmlformats.org/officeDocument/2006/relationships/image" Target="../media/image61.png"/><Relationship Id="rId12" Type="http://schemas.openxmlformats.org/officeDocument/2006/relationships/image" Target="../media/image32.svg"/><Relationship Id="rId17" Type="http://schemas.openxmlformats.org/officeDocument/2006/relationships/image" Target="../media/image37.png"/><Relationship Id="rId25" Type="http://schemas.openxmlformats.org/officeDocument/2006/relationships/image" Target="../media/image41.png"/><Relationship Id="rId2" Type="http://schemas.openxmlformats.org/officeDocument/2006/relationships/image" Target="../media/image60.png"/><Relationship Id="rId16" Type="http://schemas.openxmlformats.org/officeDocument/2006/relationships/image" Target="../media/image36.svg"/><Relationship Id="rId20" Type="http://schemas.openxmlformats.org/officeDocument/2006/relationships/image" Target="../media/image59.svg"/><Relationship Id="rId29" Type="http://schemas.openxmlformats.org/officeDocument/2006/relationships/image" Target="../media/image45.png"/><Relationship Id="rId1" Type="http://schemas.openxmlformats.org/officeDocument/2006/relationships/slideLayout" Target="../slideLayouts/slideLayout7.xml"/><Relationship Id="rId6" Type="http://schemas.openxmlformats.org/officeDocument/2006/relationships/hyperlink" Target="https://www.geeksforgeeks.org/html-body-tag/#:~:text=The%20tag%20in%20HTML,well%20as%20an%20ending%20tag." TargetMode="External"/><Relationship Id="rId11" Type="http://schemas.openxmlformats.org/officeDocument/2006/relationships/image" Target="../media/image31.png"/><Relationship Id="rId24" Type="http://schemas.openxmlformats.org/officeDocument/2006/relationships/image" Target="../media/image64.svg"/><Relationship Id="rId32" Type="http://schemas.openxmlformats.org/officeDocument/2006/relationships/image" Target="../media/image48.svg"/><Relationship Id="rId5" Type="http://schemas.openxmlformats.org/officeDocument/2006/relationships/hyperlink" Target="https://www.geeksforgeeks.org/html-head-tag/#:~:text=The%20tag%20in%20HTML,head%3E%20element%20can%20be%20omitted." TargetMode="External"/><Relationship Id="rId15" Type="http://schemas.openxmlformats.org/officeDocument/2006/relationships/image" Target="../media/image35.png"/><Relationship Id="rId23" Type="http://schemas.openxmlformats.org/officeDocument/2006/relationships/image" Target="../media/image63.png"/><Relationship Id="rId28" Type="http://schemas.openxmlformats.org/officeDocument/2006/relationships/image" Target="../media/image44.svg"/><Relationship Id="rId10" Type="http://schemas.openxmlformats.org/officeDocument/2006/relationships/image" Target="../media/image30.svg"/><Relationship Id="rId19" Type="http://schemas.openxmlformats.org/officeDocument/2006/relationships/image" Target="../media/image58.png"/><Relationship Id="rId31" Type="http://schemas.openxmlformats.org/officeDocument/2006/relationships/image" Target="../media/image47.png"/><Relationship Id="rId4" Type="http://schemas.openxmlformats.org/officeDocument/2006/relationships/hyperlink" Target="https://www.geeksforgeeks.org/html-html-tag/" TargetMode="External"/><Relationship Id="rId9" Type="http://schemas.openxmlformats.org/officeDocument/2006/relationships/image" Target="../media/image29.png"/><Relationship Id="rId14" Type="http://schemas.openxmlformats.org/officeDocument/2006/relationships/image" Target="../media/image34.svg"/><Relationship Id="rId22" Type="http://schemas.openxmlformats.org/officeDocument/2006/relationships/image" Target="../media/image40.svg"/><Relationship Id="rId27" Type="http://schemas.openxmlformats.org/officeDocument/2006/relationships/image" Target="../media/image43.png"/><Relationship Id="rId30" Type="http://schemas.openxmlformats.org/officeDocument/2006/relationships/image" Target="../media/image46.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ntro">
            <a:hlinkClick r:id="" action="ppaction://media"/>
            <a:extLst>
              <a:ext uri="{FF2B5EF4-FFF2-40B4-BE49-F238E27FC236}">
                <a16:creationId xmlns:a16="http://schemas.microsoft.com/office/drawing/2014/main" id="{0965D6DA-A3D3-E2F1-BCFB-E90E7C754001}"/>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14476" y="0"/>
            <a:ext cx="18516951" cy="10415785"/>
          </a:xfrm>
          <a:prstGeom prst="rect">
            <a:avLst/>
          </a:prstGeom>
        </p:spPr>
      </p:pic>
    </p:spTree>
    <p:extLst>
      <p:ext uri="{BB962C8B-B14F-4D97-AF65-F5344CB8AC3E}">
        <p14:creationId xmlns:p14="http://schemas.microsoft.com/office/powerpoint/2010/main" val="1014851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0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remove"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302B70"/>
        </a:solidFill>
        <a:effectLst/>
      </p:bgPr>
    </p:bg>
    <p:spTree>
      <p:nvGrpSpPr>
        <p:cNvPr id="1" name=""/>
        <p:cNvGrpSpPr/>
        <p:nvPr/>
      </p:nvGrpSpPr>
      <p:grpSpPr>
        <a:xfrm>
          <a:off x="0" y="0"/>
          <a:ext cx="0" cy="0"/>
          <a:chOff x="0" y="0"/>
          <a:chExt cx="0" cy="0"/>
        </a:xfrm>
      </p:grpSpPr>
      <p:pic>
        <p:nvPicPr>
          <p:cNvPr id="57" name="Picture 3">
            <a:extLst>
              <a:ext uri="{FF2B5EF4-FFF2-40B4-BE49-F238E27FC236}">
                <a16:creationId xmlns:a16="http://schemas.microsoft.com/office/drawing/2014/main" id="{0425F821-594C-C60E-12B0-82D7DCDB22B1}"/>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9039831" y="7602093"/>
            <a:ext cx="1883525" cy="1883525"/>
          </a:xfrm>
          <a:prstGeom prst="rect">
            <a:avLst/>
          </a:prstGeom>
        </p:spPr>
      </p:pic>
      <p:grpSp>
        <p:nvGrpSpPr>
          <p:cNvPr id="2" name="Group 2"/>
          <p:cNvGrpSpPr/>
          <p:nvPr/>
        </p:nvGrpSpPr>
        <p:grpSpPr>
          <a:xfrm rot="-5400000">
            <a:off x="12704490" y="4109827"/>
            <a:ext cx="4964982" cy="4038175"/>
            <a:chOff x="0" y="0"/>
            <a:chExt cx="3864630" cy="3143225"/>
          </a:xfrm>
          <a:solidFill>
            <a:schemeClr val="accent4">
              <a:lumMod val="40000"/>
              <a:lumOff val="60000"/>
            </a:schemeClr>
          </a:solidFill>
        </p:grpSpPr>
        <p:sp>
          <p:nvSpPr>
            <p:cNvPr id="3" name="Freeform 3"/>
            <p:cNvSpPr/>
            <p:nvPr/>
          </p:nvSpPr>
          <p:spPr>
            <a:xfrm>
              <a:off x="0" y="0"/>
              <a:ext cx="3864630" cy="3143225"/>
            </a:xfrm>
            <a:custGeom>
              <a:avLst/>
              <a:gdLst/>
              <a:ahLst/>
              <a:cxnLst/>
              <a:rect l="l" t="t" r="r" b="b"/>
              <a:pathLst>
                <a:path w="3864630" h="3143225">
                  <a:moveTo>
                    <a:pt x="0" y="0"/>
                  </a:moveTo>
                  <a:lnTo>
                    <a:pt x="3864630" y="0"/>
                  </a:lnTo>
                  <a:lnTo>
                    <a:pt x="3864630" y="3143225"/>
                  </a:lnTo>
                  <a:lnTo>
                    <a:pt x="0" y="3143225"/>
                  </a:lnTo>
                  <a:close/>
                </a:path>
              </a:pathLst>
            </a:custGeom>
            <a:grpFill/>
          </p:spPr>
        </p:sp>
      </p:grpSp>
      <p:grpSp>
        <p:nvGrpSpPr>
          <p:cNvPr id="4" name="Group 4"/>
          <p:cNvGrpSpPr/>
          <p:nvPr/>
        </p:nvGrpSpPr>
        <p:grpSpPr>
          <a:xfrm rot="-5400000">
            <a:off x="4647193" y="4109827"/>
            <a:ext cx="4964982" cy="4038175"/>
            <a:chOff x="0" y="0"/>
            <a:chExt cx="3864630" cy="3143225"/>
          </a:xfrm>
          <a:solidFill>
            <a:schemeClr val="accent4">
              <a:lumMod val="60000"/>
              <a:lumOff val="40000"/>
            </a:schemeClr>
          </a:solidFill>
        </p:grpSpPr>
        <p:sp>
          <p:nvSpPr>
            <p:cNvPr id="5" name="Freeform 5"/>
            <p:cNvSpPr/>
            <p:nvPr/>
          </p:nvSpPr>
          <p:spPr>
            <a:xfrm>
              <a:off x="0" y="0"/>
              <a:ext cx="3864630" cy="3143225"/>
            </a:xfrm>
            <a:custGeom>
              <a:avLst/>
              <a:gdLst/>
              <a:ahLst/>
              <a:cxnLst/>
              <a:rect l="l" t="t" r="r" b="b"/>
              <a:pathLst>
                <a:path w="3864630" h="3143225">
                  <a:moveTo>
                    <a:pt x="0" y="0"/>
                  </a:moveTo>
                  <a:lnTo>
                    <a:pt x="3864630" y="0"/>
                  </a:lnTo>
                  <a:lnTo>
                    <a:pt x="3864630" y="3143225"/>
                  </a:lnTo>
                  <a:lnTo>
                    <a:pt x="0" y="3143225"/>
                  </a:lnTo>
                  <a:close/>
                </a:path>
              </a:pathLst>
            </a:custGeom>
            <a:grpFill/>
          </p:spPr>
        </p:sp>
      </p:grpSp>
      <p:grpSp>
        <p:nvGrpSpPr>
          <p:cNvPr id="6" name="Group 6"/>
          <p:cNvGrpSpPr/>
          <p:nvPr/>
        </p:nvGrpSpPr>
        <p:grpSpPr>
          <a:xfrm rot="-5400000">
            <a:off x="618533" y="4109827"/>
            <a:ext cx="4964982" cy="4038175"/>
            <a:chOff x="0" y="0"/>
            <a:chExt cx="3864630" cy="3143225"/>
          </a:xfrm>
          <a:solidFill>
            <a:schemeClr val="accent4">
              <a:lumMod val="75000"/>
            </a:schemeClr>
          </a:solidFill>
        </p:grpSpPr>
        <p:sp>
          <p:nvSpPr>
            <p:cNvPr id="7" name="Freeform 7"/>
            <p:cNvSpPr/>
            <p:nvPr/>
          </p:nvSpPr>
          <p:spPr>
            <a:xfrm>
              <a:off x="0" y="0"/>
              <a:ext cx="3864630" cy="3143225"/>
            </a:xfrm>
            <a:custGeom>
              <a:avLst/>
              <a:gdLst/>
              <a:ahLst/>
              <a:cxnLst/>
              <a:rect l="l" t="t" r="r" b="b"/>
              <a:pathLst>
                <a:path w="3864630" h="3143225">
                  <a:moveTo>
                    <a:pt x="0" y="0"/>
                  </a:moveTo>
                  <a:lnTo>
                    <a:pt x="3864630" y="0"/>
                  </a:lnTo>
                  <a:lnTo>
                    <a:pt x="3864630" y="3143225"/>
                  </a:lnTo>
                  <a:lnTo>
                    <a:pt x="0" y="3143225"/>
                  </a:lnTo>
                  <a:close/>
                </a:path>
              </a:pathLst>
            </a:custGeom>
            <a:grpFill/>
          </p:spPr>
        </p:sp>
      </p:grpSp>
      <p:grpSp>
        <p:nvGrpSpPr>
          <p:cNvPr id="8" name="Group 8"/>
          <p:cNvGrpSpPr/>
          <p:nvPr/>
        </p:nvGrpSpPr>
        <p:grpSpPr>
          <a:xfrm rot="-5400000">
            <a:off x="8675837" y="4109827"/>
            <a:ext cx="4964982" cy="4038175"/>
            <a:chOff x="0" y="0"/>
            <a:chExt cx="3864630" cy="3143225"/>
          </a:xfrm>
          <a:solidFill>
            <a:schemeClr val="accent4">
              <a:lumMod val="75000"/>
            </a:schemeClr>
          </a:solidFill>
        </p:grpSpPr>
        <p:sp>
          <p:nvSpPr>
            <p:cNvPr id="9" name="Freeform 9"/>
            <p:cNvSpPr/>
            <p:nvPr/>
          </p:nvSpPr>
          <p:spPr>
            <a:xfrm>
              <a:off x="0" y="0"/>
              <a:ext cx="3864630" cy="3143225"/>
            </a:xfrm>
            <a:custGeom>
              <a:avLst/>
              <a:gdLst/>
              <a:ahLst/>
              <a:cxnLst/>
              <a:rect l="l" t="t" r="r" b="b"/>
              <a:pathLst>
                <a:path w="3864630" h="3143225">
                  <a:moveTo>
                    <a:pt x="0" y="0"/>
                  </a:moveTo>
                  <a:lnTo>
                    <a:pt x="3864630" y="0"/>
                  </a:lnTo>
                  <a:lnTo>
                    <a:pt x="3864630" y="3143225"/>
                  </a:lnTo>
                  <a:lnTo>
                    <a:pt x="0" y="3143225"/>
                  </a:lnTo>
                  <a:close/>
                </a:path>
              </a:pathLst>
            </a:custGeom>
            <a:grpFill/>
          </p:spPr>
        </p:sp>
      </p:grpSp>
      <p:grpSp>
        <p:nvGrpSpPr>
          <p:cNvPr id="10" name="Group 10"/>
          <p:cNvGrpSpPr/>
          <p:nvPr/>
        </p:nvGrpSpPr>
        <p:grpSpPr>
          <a:xfrm>
            <a:off x="6551029" y="4290520"/>
            <a:ext cx="1138243" cy="1138243"/>
            <a:chOff x="0" y="0"/>
            <a:chExt cx="6350000" cy="6350000"/>
          </a:xfrm>
        </p:grpSpPr>
        <p:sp>
          <p:nvSpPr>
            <p:cNvPr id="11" name="Freeform 11"/>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6F6E9">
                <a:alpha val="33725"/>
              </a:srgbClr>
            </a:solidFill>
          </p:spPr>
        </p:sp>
      </p:grpSp>
      <p:grpSp>
        <p:nvGrpSpPr>
          <p:cNvPr id="12" name="Group 12"/>
          <p:cNvGrpSpPr/>
          <p:nvPr/>
        </p:nvGrpSpPr>
        <p:grpSpPr>
          <a:xfrm>
            <a:off x="6694151" y="4433642"/>
            <a:ext cx="851998" cy="851998"/>
            <a:chOff x="0" y="0"/>
            <a:chExt cx="6350000" cy="6350000"/>
          </a:xfrm>
        </p:grpSpPr>
        <p:sp>
          <p:nvSpPr>
            <p:cNvPr id="13" name="Freeform 1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6F6E9"/>
            </a:solidFill>
          </p:spPr>
        </p:sp>
      </p:grpSp>
      <p:grpSp>
        <p:nvGrpSpPr>
          <p:cNvPr id="15" name="Group 15"/>
          <p:cNvGrpSpPr/>
          <p:nvPr/>
        </p:nvGrpSpPr>
        <p:grpSpPr>
          <a:xfrm>
            <a:off x="2512853" y="4365203"/>
            <a:ext cx="1138243" cy="1138243"/>
            <a:chOff x="0" y="0"/>
            <a:chExt cx="6350000" cy="6350000"/>
          </a:xfrm>
        </p:grpSpPr>
        <p:sp>
          <p:nvSpPr>
            <p:cNvPr id="16" name="Freeform 16"/>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6F6E9">
                <a:alpha val="33725"/>
              </a:srgbClr>
            </a:solidFill>
          </p:spPr>
        </p:sp>
      </p:grpSp>
      <p:grpSp>
        <p:nvGrpSpPr>
          <p:cNvPr id="17" name="Group 17"/>
          <p:cNvGrpSpPr/>
          <p:nvPr/>
        </p:nvGrpSpPr>
        <p:grpSpPr>
          <a:xfrm>
            <a:off x="2655976" y="4508325"/>
            <a:ext cx="851998" cy="851998"/>
            <a:chOff x="0" y="0"/>
            <a:chExt cx="6350000" cy="6350000"/>
          </a:xfrm>
        </p:grpSpPr>
        <p:sp>
          <p:nvSpPr>
            <p:cNvPr id="18" name="Freeform 1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6F6E9"/>
            </a:solidFill>
          </p:spPr>
        </p:sp>
      </p:grpSp>
      <p:grpSp>
        <p:nvGrpSpPr>
          <p:cNvPr id="20" name="Group 20"/>
          <p:cNvGrpSpPr/>
          <p:nvPr/>
        </p:nvGrpSpPr>
        <p:grpSpPr>
          <a:xfrm>
            <a:off x="10570154" y="4373211"/>
            <a:ext cx="1138243" cy="1138243"/>
            <a:chOff x="0" y="0"/>
            <a:chExt cx="6350000" cy="6350000"/>
          </a:xfrm>
        </p:grpSpPr>
        <p:sp>
          <p:nvSpPr>
            <p:cNvPr id="21" name="Freeform 21"/>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6F6E9">
                <a:alpha val="33725"/>
              </a:srgbClr>
            </a:solidFill>
          </p:spPr>
        </p:sp>
      </p:grpSp>
      <p:grpSp>
        <p:nvGrpSpPr>
          <p:cNvPr id="22" name="Group 22"/>
          <p:cNvGrpSpPr/>
          <p:nvPr/>
        </p:nvGrpSpPr>
        <p:grpSpPr>
          <a:xfrm>
            <a:off x="10713276" y="4516334"/>
            <a:ext cx="851998" cy="851998"/>
            <a:chOff x="0" y="0"/>
            <a:chExt cx="6350000" cy="6350000"/>
          </a:xfrm>
        </p:grpSpPr>
        <p:sp>
          <p:nvSpPr>
            <p:cNvPr id="23" name="Freeform 2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6F6E9"/>
            </a:solidFill>
          </p:spPr>
        </p:sp>
      </p:grpSp>
      <p:grpSp>
        <p:nvGrpSpPr>
          <p:cNvPr id="25" name="Group 25"/>
          <p:cNvGrpSpPr/>
          <p:nvPr/>
        </p:nvGrpSpPr>
        <p:grpSpPr>
          <a:xfrm>
            <a:off x="14598804" y="4357195"/>
            <a:ext cx="1138243" cy="1138243"/>
            <a:chOff x="0" y="0"/>
            <a:chExt cx="6350000" cy="6350000"/>
          </a:xfrm>
        </p:grpSpPr>
        <p:sp>
          <p:nvSpPr>
            <p:cNvPr id="26" name="Freeform 26"/>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6F6E9">
                <a:alpha val="33725"/>
              </a:srgbClr>
            </a:solidFill>
          </p:spPr>
        </p:sp>
      </p:grpSp>
      <p:grpSp>
        <p:nvGrpSpPr>
          <p:cNvPr id="27" name="Group 27"/>
          <p:cNvGrpSpPr/>
          <p:nvPr/>
        </p:nvGrpSpPr>
        <p:grpSpPr>
          <a:xfrm>
            <a:off x="14741927" y="4500317"/>
            <a:ext cx="851998" cy="851998"/>
            <a:chOff x="0" y="0"/>
            <a:chExt cx="6350000" cy="6350000"/>
          </a:xfrm>
        </p:grpSpPr>
        <p:sp>
          <p:nvSpPr>
            <p:cNvPr id="28" name="Freeform 2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6F6E9"/>
            </a:solidFill>
          </p:spPr>
        </p:sp>
      </p:grpSp>
      <p:sp>
        <p:nvSpPr>
          <p:cNvPr id="32" name="TextBox 32"/>
          <p:cNvSpPr txBox="1"/>
          <p:nvPr/>
        </p:nvSpPr>
        <p:spPr>
          <a:xfrm>
            <a:off x="5219528" y="6245271"/>
            <a:ext cx="3820303" cy="925253"/>
          </a:xfrm>
          <a:prstGeom prst="rect">
            <a:avLst/>
          </a:prstGeom>
        </p:spPr>
        <p:txBody>
          <a:bodyPr wrap="square" lIns="0" tIns="0" rIns="0" bIns="0" rtlCol="0" anchor="t">
            <a:spAutoFit/>
          </a:bodyPr>
          <a:lstStyle/>
          <a:p>
            <a:pPr algn="just">
              <a:lnSpc>
                <a:spcPts val="2380"/>
              </a:lnSpc>
            </a:pPr>
            <a:r>
              <a:rPr lang="en-US" sz="2400" b="0" i="0" dirty="0">
                <a:solidFill>
                  <a:srgbClr val="302B70"/>
                </a:solidFill>
                <a:effectLst/>
                <a:latin typeface="urw-din"/>
              </a:rPr>
              <a:t>The </a:t>
            </a:r>
            <a:r>
              <a:rPr lang="en-US" sz="2400" b="1" i="0" dirty="0">
                <a:solidFill>
                  <a:srgbClr val="302B70"/>
                </a:solidFill>
                <a:effectLst/>
                <a:latin typeface="urw-din"/>
              </a:rPr>
              <a:t>id attribute</a:t>
            </a:r>
            <a:r>
              <a:rPr lang="en-US" sz="2400" b="0" i="0" dirty="0">
                <a:solidFill>
                  <a:srgbClr val="302B70"/>
                </a:solidFill>
                <a:effectLst/>
                <a:latin typeface="urw-din"/>
              </a:rPr>
              <a:t> is a unique identifier that is used to specify the document. </a:t>
            </a:r>
            <a:endParaRPr lang="en-US" sz="2400" dirty="0">
              <a:solidFill>
                <a:srgbClr val="302B70"/>
              </a:solidFill>
              <a:latin typeface="Inter"/>
            </a:endParaRPr>
          </a:p>
        </p:txBody>
      </p:sp>
      <p:sp>
        <p:nvSpPr>
          <p:cNvPr id="33" name="TextBox 33"/>
          <p:cNvSpPr txBox="1"/>
          <p:nvPr/>
        </p:nvSpPr>
        <p:spPr>
          <a:xfrm>
            <a:off x="5078847" y="5582565"/>
            <a:ext cx="4147552" cy="409664"/>
          </a:xfrm>
          <a:prstGeom prst="rect">
            <a:avLst/>
          </a:prstGeom>
        </p:spPr>
        <p:txBody>
          <a:bodyPr lIns="0" tIns="0" rIns="0" bIns="0" rtlCol="0" anchor="t">
            <a:spAutoFit/>
          </a:bodyPr>
          <a:lstStyle/>
          <a:p>
            <a:pPr marL="0" lvl="0" indent="0" algn="ctr">
              <a:lnSpc>
                <a:spcPts val="3500"/>
              </a:lnSpc>
              <a:spcBef>
                <a:spcPct val="0"/>
              </a:spcBef>
            </a:pPr>
            <a:r>
              <a:rPr lang="en-US" sz="2500" b="1" dirty="0">
                <a:solidFill>
                  <a:srgbClr val="302B70"/>
                </a:solidFill>
                <a:latin typeface="Inter Bold"/>
              </a:rPr>
              <a:t>ID</a:t>
            </a:r>
          </a:p>
        </p:txBody>
      </p:sp>
      <p:sp>
        <p:nvSpPr>
          <p:cNvPr id="35" name="TextBox 35"/>
          <p:cNvSpPr txBox="1"/>
          <p:nvPr/>
        </p:nvSpPr>
        <p:spPr>
          <a:xfrm>
            <a:off x="1008199" y="5667683"/>
            <a:ext cx="4147552" cy="409664"/>
          </a:xfrm>
          <a:prstGeom prst="rect">
            <a:avLst/>
          </a:prstGeom>
        </p:spPr>
        <p:txBody>
          <a:bodyPr lIns="0" tIns="0" rIns="0" bIns="0" rtlCol="0" anchor="t">
            <a:spAutoFit/>
          </a:bodyPr>
          <a:lstStyle/>
          <a:p>
            <a:pPr marL="0" lvl="0" indent="0" algn="ctr">
              <a:lnSpc>
                <a:spcPts val="3500"/>
              </a:lnSpc>
              <a:spcBef>
                <a:spcPct val="0"/>
              </a:spcBef>
            </a:pPr>
            <a:r>
              <a:rPr lang="en-US" sz="2500" b="1" dirty="0">
                <a:solidFill>
                  <a:srgbClr val="302B70"/>
                </a:solidFill>
                <a:latin typeface="Inter Bold"/>
              </a:rPr>
              <a:t>CLASS</a:t>
            </a:r>
          </a:p>
        </p:txBody>
      </p:sp>
      <p:sp>
        <p:nvSpPr>
          <p:cNvPr id="37" name="TextBox 37"/>
          <p:cNvSpPr txBox="1"/>
          <p:nvPr/>
        </p:nvSpPr>
        <p:spPr>
          <a:xfrm>
            <a:off x="9097240" y="5628670"/>
            <a:ext cx="4147552" cy="409664"/>
          </a:xfrm>
          <a:prstGeom prst="rect">
            <a:avLst/>
          </a:prstGeom>
        </p:spPr>
        <p:txBody>
          <a:bodyPr lIns="0" tIns="0" rIns="0" bIns="0" rtlCol="0" anchor="t">
            <a:spAutoFit/>
          </a:bodyPr>
          <a:lstStyle/>
          <a:p>
            <a:pPr marL="0" lvl="0" indent="0" algn="ctr">
              <a:lnSpc>
                <a:spcPts val="3500"/>
              </a:lnSpc>
              <a:spcBef>
                <a:spcPct val="0"/>
              </a:spcBef>
            </a:pPr>
            <a:r>
              <a:rPr lang="en-US" sz="2500" b="1" dirty="0">
                <a:solidFill>
                  <a:srgbClr val="302B70"/>
                </a:solidFill>
                <a:latin typeface="Inter Bold"/>
              </a:rPr>
              <a:t>SPAN</a:t>
            </a:r>
          </a:p>
        </p:txBody>
      </p:sp>
      <p:sp>
        <p:nvSpPr>
          <p:cNvPr id="39" name="TextBox 39"/>
          <p:cNvSpPr txBox="1"/>
          <p:nvPr/>
        </p:nvSpPr>
        <p:spPr>
          <a:xfrm>
            <a:off x="13113199" y="5695697"/>
            <a:ext cx="4147552" cy="409664"/>
          </a:xfrm>
          <a:prstGeom prst="rect">
            <a:avLst/>
          </a:prstGeom>
        </p:spPr>
        <p:txBody>
          <a:bodyPr lIns="0" tIns="0" rIns="0" bIns="0" rtlCol="0" anchor="t">
            <a:spAutoFit/>
          </a:bodyPr>
          <a:lstStyle/>
          <a:p>
            <a:pPr marL="0" lvl="0" indent="0" algn="ctr">
              <a:lnSpc>
                <a:spcPts val="3500"/>
              </a:lnSpc>
              <a:spcBef>
                <a:spcPct val="0"/>
              </a:spcBef>
            </a:pPr>
            <a:r>
              <a:rPr lang="en-US" sz="2500" b="1" dirty="0">
                <a:solidFill>
                  <a:srgbClr val="302B70"/>
                </a:solidFill>
                <a:latin typeface="Inter Bold"/>
              </a:rPr>
              <a:t>DIV</a:t>
            </a:r>
          </a:p>
        </p:txBody>
      </p:sp>
      <p:sp>
        <p:nvSpPr>
          <p:cNvPr id="40" name="TextBox 8">
            <a:extLst>
              <a:ext uri="{FF2B5EF4-FFF2-40B4-BE49-F238E27FC236}">
                <a16:creationId xmlns:a16="http://schemas.microsoft.com/office/drawing/2014/main" id="{29277257-556D-D561-FDDE-6913405034DD}"/>
              </a:ext>
            </a:extLst>
          </p:cNvPr>
          <p:cNvSpPr txBox="1"/>
          <p:nvPr/>
        </p:nvSpPr>
        <p:spPr>
          <a:xfrm>
            <a:off x="5155751" y="1384146"/>
            <a:ext cx="8115300" cy="1224893"/>
          </a:xfrm>
          <a:prstGeom prst="rect">
            <a:avLst/>
          </a:prstGeom>
        </p:spPr>
        <p:txBody>
          <a:bodyPr lIns="0" tIns="0" rIns="0" bIns="0" rtlCol="0" anchor="t">
            <a:spAutoFit/>
          </a:bodyPr>
          <a:lstStyle/>
          <a:p>
            <a:pPr algn="ctr">
              <a:lnSpc>
                <a:spcPts val="9600"/>
              </a:lnSpc>
            </a:pPr>
            <a:r>
              <a:rPr lang="en-US" sz="8000" dirty="0">
                <a:solidFill>
                  <a:schemeClr val="accent4">
                    <a:lumMod val="20000"/>
                    <a:lumOff val="80000"/>
                  </a:schemeClr>
                </a:solidFill>
                <a:latin typeface="HK Grotesk Bold"/>
              </a:rPr>
              <a:t>Attributes</a:t>
            </a:r>
          </a:p>
        </p:txBody>
      </p:sp>
      <p:sp>
        <p:nvSpPr>
          <p:cNvPr id="53" name="TextBox 32">
            <a:extLst>
              <a:ext uri="{FF2B5EF4-FFF2-40B4-BE49-F238E27FC236}">
                <a16:creationId xmlns:a16="http://schemas.microsoft.com/office/drawing/2014/main" id="{6C2C7414-AB27-3767-D8A1-57BEC036AD94}"/>
              </a:ext>
            </a:extLst>
          </p:cNvPr>
          <p:cNvSpPr txBox="1"/>
          <p:nvPr/>
        </p:nvSpPr>
        <p:spPr>
          <a:xfrm>
            <a:off x="1203320" y="6245271"/>
            <a:ext cx="3820303" cy="927626"/>
          </a:xfrm>
          <a:prstGeom prst="rect">
            <a:avLst/>
          </a:prstGeom>
        </p:spPr>
        <p:txBody>
          <a:bodyPr wrap="square" lIns="0" tIns="0" rIns="0" bIns="0" rtlCol="0" anchor="t">
            <a:spAutoFit/>
          </a:bodyPr>
          <a:lstStyle/>
          <a:p>
            <a:pPr algn="just">
              <a:lnSpc>
                <a:spcPts val="2380"/>
              </a:lnSpc>
            </a:pPr>
            <a:r>
              <a:rPr lang="en-US" sz="2400" b="0" i="0" dirty="0">
                <a:solidFill>
                  <a:srgbClr val="FFFFFF"/>
                </a:solidFill>
                <a:effectLst/>
                <a:latin typeface="urw-din"/>
              </a:rPr>
              <a:t>The class is an attribute which specifies one or more class names for an HTML element.</a:t>
            </a:r>
          </a:p>
        </p:txBody>
      </p:sp>
      <p:sp>
        <p:nvSpPr>
          <p:cNvPr id="54" name="TextBox 32">
            <a:extLst>
              <a:ext uri="{FF2B5EF4-FFF2-40B4-BE49-F238E27FC236}">
                <a16:creationId xmlns:a16="http://schemas.microsoft.com/office/drawing/2014/main" id="{388CD882-36E4-0641-25A3-ED5001873077}"/>
              </a:ext>
            </a:extLst>
          </p:cNvPr>
          <p:cNvSpPr txBox="1"/>
          <p:nvPr/>
        </p:nvSpPr>
        <p:spPr>
          <a:xfrm>
            <a:off x="9280207" y="6197531"/>
            <a:ext cx="3820303" cy="1538883"/>
          </a:xfrm>
          <a:prstGeom prst="rect">
            <a:avLst/>
          </a:prstGeom>
        </p:spPr>
        <p:txBody>
          <a:bodyPr wrap="square" lIns="0" tIns="0" rIns="0" bIns="0" rtlCol="0" anchor="t">
            <a:spAutoFit/>
          </a:bodyPr>
          <a:lstStyle/>
          <a:p>
            <a:pPr algn="just">
              <a:lnSpc>
                <a:spcPts val="2380"/>
              </a:lnSpc>
            </a:pPr>
            <a:r>
              <a:rPr lang="en-US" sz="2400" b="0" i="0" dirty="0">
                <a:solidFill>
                  <a:schemeClr val="bg1">
                    <a:lumMod val="95000"/>
                  </a:schemeClr>
                </a:solidFill>
                <a:effectLst/>
                <a:latin typeface="urw-din"/>
              </a:rPr>
              <a:t>The &lt;span&gt; HTML element is a generic inline container for phrasing content, which does not inherently represent anything.</a:t>
            </a:r>
            <a:endParaRPr lang="en-US" sz="2400" dirty="0">
              <a:solidFill>
                <a:schemeClr val="bg1">
                  <a:lumMod val="95000"/>
                </a:schemeClr>
              </a:solidFill>
              <a:latin typeface="urw-din"/>
            </a:endParaRPr>
          </a:p>
        </p:txBody>
      </p:sp>
      <p:sp>
        <p:nvSpPr>
          <p:cNvPr id="55" name="TextBox 32">
            <a:extLst>
              <a:ext uri="{FF2B5EF4-FFF2-40B4-BE49-F238E27FC236}">
                <a16:creationId xmlns:a16="http://schemas.microsoft.com/office/drawing/2014/main" id="{86425E5B-FFE4-9162-D546-56BD48122AF7}"/>
              </a:ext>
            </a:extLst>
          </p:cNvPr>
          <p:cNvSpPr txBox="1"/>
          <p:nvPr/>
        </p:nvSpPr>
        <p:spPr>
          <a:xfrm>
            <a:off x="13288958" y="6077347"/>
            <a:ext cx="3820303" cy="2466509"/>
          </a:xfrm>
          <a:prstGeom prst="rect">
            <a:avLst/>
          </a:prstGeom>
        </p:spPr>
        <p:txBody>
          <a:bodyPr wrap="square" lIns="0" tIns="0" rIns="0" bIns="0" rtlCol="0" anchor="t">
            <a:spAutoFit/>
          </a:bodyPr>
          <a:lstStyle/>
          <a:p>
            <a:pPr algn="just">
              <a:lnSpc>
                <a:spcPts val="2380"/>
              </a:lnSpc>
            </a:pPr>
            <a:r>
              <a:rPr lang="en-US" sz="2400" b="0" i="0" dirty="0">
                <a:solidFill>
                  <a:srgbClr val="302B70"/>
                </a:solidFill>
                <a:effectLst/>
                <a:latin typeface="urw-din"/>
              </a:rPr>
              <a:t>The &lt;div&gt; tag is an empty container that is used to define a division or a section. It does not affect the content or layout and is used to group HTML elements to be styled with </a:t>
            </a:r>
            <a:r>
              <a:rPr lang="en-US" sz="2400" b="0" i="0" u="sng" dirty="0">
                <a:solidFill>
                  <a:srgbClr val="302B70"/>
                </a:solidFill>
                <a:effectLst/>
                <a:latin typeface="urw-din"/>
                <a:hlinkClick r:id="rId4">
                  <a:extLst>
                    <a:ext uri="{A12FA001-AC4F-418D-AE19-62706E023703}">
                      <ahyp:hlinkClr xmlns:ahyp="http://schemas.microsoft.com/office/drawing/2018/hyperlinkcolor" val="tx"/>
                    </a:ext>
                  </a:extLst>
                </a:hlinkClick>
              </a:rPr>
              <a:t>CSS</a:t>
            </a:r>
            <a:r>
              <a:rPr lang="en-US" sz="2400" b="0" i="0" dirty="0">
                <a:solidFill>
                  <a:srgbClr val="302B70"/>
                </a:solidFill>
                <a:effectLst/>
                <a:latin typeface="urw-din"/>
              </a:rPr>
              <a:t> or manipulated with scripts.</a:t>
            </a:r>
            <a:endParaRPr lang="en-US" sz="2400" dirty="0">
              <a:solidFill>
                <a:srgbClr val="302B70"/>
              </a:solidFill>
              <a:latin typeface="urw-din"/>
            </a:endParaRPr>
          </a:p>
        </p:txBody>
      </p:sp>
      <p:pic>
        <p:nvPicPr>
          <p:cNvPr id="58" name="Picture 4">
            <a:extLst>
              <a:ext uri="{FF2B5EF4-FFF2-40B4-BE49-F238E27FC236}">
                <a16:creationId xmlns:a16="http://schemas.microsoft.com/office/drawing/2014/main" id="{83F1346B-18D1-99E6-658C-CDED31EEBC75}"/>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2287911" y="980184"/>
            <a:ext cx="1966280" cy="1966280"/>
          </a:xfrm>
          <a:prstGeom prst="rect">
            <a:avLst/>
          </a:prstGeom>
        </p:spPr>
      </p:pic>
      <p:pic>
        <p:nvPicPr>
          <p:cNvPr id="59" name="Picture 5">
            <a:extLst>
              <a:ext uri="{FF2B5EF4-FFF2-40B4-BE49-F238E27FC236}">
                <a16:creationId xmlns:a16="http://schemas.microsoft.com/office/drawing/2014/main" id="{9D9D204C-B066-F410-46A0-56E132E29F40}"/>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4956413" y="8408015"/>
            <a:ext cx="1883525" cy="1883525"/>
          </a:xfrm>
          <a:prstGeom prst="rect">
            <a:avLst/>
          </a:prstGeom>
        </p:spPr>
      </p:pic>
      <p:pic>
        <p:nvPicPr>
          <p:cNvPr id="67" name="Picture 13">
            <a:extLst>
              <a:ext uri="{FF2B5EF4-FFF2-40B4-BE49-F238E27FC236}">
                <a16:creationId xmlns:a16="http://schemas.microsoft.com/office/drawing/2014/main" id="{9EB583C0-A913-161C-157F-E5930B04DD7D}"/>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331586" y="3473244"/>
            <a:ext cx="1783917" cy="1783917"/>
          </a:xfrm>
          <a:prstGeom prst="rect">
            <a:avLst/>
          </a:prstGeom>
        </p:spPr>
      </p:pic>
      <p:pic>
        <p:nvPicPr>
          <p:cNvPr id="68" name="Picture 14">
            <a:extLst>
              <a:ext uri="{FF2B5EF4-FFF2-40B4-BE49-F238E27FC236}">
                <a16:creationId xmlns:a16="http://schemas.microsoft.com/office/drawing/2014/main" id="{F824C31C-93CC-7DB8-5E83-5A56C8526ECB}"/>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a:off x="15706548" y="1918700"/>
            <a:ext cx="1883525" cy="1883525"/>
          </a:xfrm>
          <a:prstGeom prst="rect">
            <a:avLst/>
          </a:prstGeom>
        </p:spPr>
      </p:pic>
      <p:pic>
        <p:nvPicPr>
          <p:cNvPr id="70" name="Picture 16">
            <a:extLst>
              <a:ext uri="{FF2B5EF4-FFF2-40B4-BE49-F238E27FC236}">
                <a16:creationId xmlns:a16="http://schemas.microsoft.com/office/drawing/2014/main" id="{876A4FC3-66C7-21FE-6153-67C129096067}"/>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p:blipFill>
        <p:spPr>
          <a:xfrm>
            <a:off x="10101426" y="9019611"/>
            <a:ext cx="1883525" cy="1883525"/>
          </a:xfrm>
          <a:prstGeom prst="rect">
            <a:avLst/>
          </a:prstGeom>
        </p:spPr>
      </p:pic>
      <p:pic>
        <p:nvPicPr>
          <p:cNvPr id="71" name="Picture 17">
            <a:extLst>
              <a:ext uri="{FF2B5EF4-FFF2-40B4-BE49-F238E27FC236}">
                <a16:creationId xmlns:a16="http://schemas.microsoft.com/office/drawing/2014/main" id="{E6D7A704-B5A6-40B8-7BFD-6ABC6A62C8A5}"/>
              </a:ext>
            </a:extLst>
          </p:cNvPr>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rcRect/>
          <a:stretch>
            <a:fillRect/>
          </a:stretch>
        </p:blipFill>
        <p:spPr>
          <a:xfrm>
            <a:off x="5155751" y="-156397"/>
            <a:ext cx="1883525" cy="1883525"/>
          </a:xfrm>
          <a:prstGeom prst="rect">
            <a:avLst/>
          </a:prstGeom>
        </p:spPr>
      </p:pic>
      <p:pic>
        <p:nvPicPr>
          <p:cNvPr id="72" name="Picture 18">
            <a:extLst>
              <a:ext uri="{FF2B5EF4-FFF2-40B4-BE49-F238E27FC236}">
                <a16:creationId xmlns:a16="http://schemas.microsoft.com/office/drawing/2014/main" id="{105983E4-A64B-5C27-71D0-70C0CE34DED1}"/>
              </a:ext>
            </a:extLst>
          </p:cNvPr>
          <p:cNvPicPr>
            <a:picLocks noChangeAspect="1"/>
          </p:cNvPicPr>
          <p:nvPr/>
        </p:nvPicPr>
        <p:blipFill>
          <a:blip r:embed="rId17" cstate="print">
            <a:extLst>
              <a:ext uri="{28A0092B-C50C-407E-A947-70E740481C1C}">
                <a14:useLocalDpi xmlns:a14="http://schemas.microsoft.com/office/drawing/2010/main" val="0"/>
              </a:ext>
              <a:ext uri="{96DAC541-7B7A-43D3-8B79-37D633B846F1}">
                <asvg:svgBlip xmlns:asvg="http://schemas.microsoft.com/office/drawing/2016/SVG/main" r:embed="rId18"/>
              </a:ext>
            </a:extLst>
          </a:blip>
          <a:srcRect/>
          <a:stretch>
            <a:fillRect/>
          </a:stretch>
        </p:blipFill>
        <p:spPr>
          <a:xfrm>
            <a:off x="16264302" y="8653547"/>
            <a:ext cx="1883525" cy="1883525"/>
          </a:xfrm>
          <a:prstGeom prst="rect">
            <a:avLst/>
          </a:prstGeom>
        </p:spPr>
      </p:pic>
      <p:pic>
        <p:nvPicPr>
          <p:cNvPr id="74" name="Picture 20">
            <a:extLst>
              <a:ext uri="{FF2B5EF4-FFF2-40B4-BE49-F238E27FC236}">
                <a16:creationId xmlns:a16="http://schemas.microsoft.com/office/drawing/2014/main" id="{0DC4A01F-36F9-2F85-3D82-68F797A58614}"/>
              </a:ext>
            </a:extLst>
          </p:cNvPr>
          <p:cNvPicPr>
            <a:picLocks noChangeAspect="1"/>
          </p:cNvPicPr>
          <p:nvPr/>
        </p:nvPicPr>
        <p:blipFill>
          <a:blip r:embed="rId19" cstate="print">
            <a:extLst>
              <a:ext uri="{28A0092B-C50C-407E-A947-70E740481C1C}">
                <a14:useLocalDpi xmlns:a14="http://schemas.microsoft.com/office/drawing/2010/main" val="0"/>
              </a:ext>
              <a:ext uri="{96DAC541-7B7A-43D3-8B79-37D633B846F1}">
                <asvg:svgBlip xmlns:asvg="http://schemas.microsoft.com/office/drawing/2016/SVG/main" r:embed="rId20"/>
              </a:ext>
            </a:extLst>
          </a:blip>
          <a:srcRect/>
          <a:stretch>
            <a:fillRect/>
          </a:stretch>
        </p:blipFill>
        <p:spPr>
          <a:xfrm>
            <a:off x="16404475" y="94632"/>
            <a:ext cx="1883525" cy="1883525"/>
          </a:xfrm>
          <a:prstGeom prst="rect">
            <a:avLst/>
          </a:prstGeom>
        </p:spPr>
      </p:pic>
      <p:pic>
        <p:nvPicPr>
          <p:cNvPr id="76" name="Picture 22">
            <a:extLst>
              <a:ext uri="{FF2B5EF4-FFF2-40B4-BE49-F238E27FC236}">
                <a16:creationId xmlns:a16="http://schemas.microsoft.com/office/drawing/2014/main" id="{B14094FD-9932-7061-0498-A887C77AFA6F}"/>
              </a:ext>
            </a:extLst>
          </p:cNvPr>
          <p:cNvPicPr>
            <a:picLocks noChangeAspect="1"/>
          </p:cNvPicPr>
          <p:nvPr/>
        </p:nvPicPr>
        <p:blipFill>
          <a:blip r:embed="rId21" cstate="print">
            <a:extLst>
              <a:ext uri="{28A0092B-C50C-407E-A947-70E740481C1C}">
                <a14:useLocalDpi xmlns:a14="http://schemas.microsoft.com/office/drawing/2010/main" val="0"/>
              </a:ext>
              <a:ext uri="{96DAC541-7B7A-43D3-8B79-37D633B846F1}">
                <asvg:svgBlip xmlns:asvg="http://schemas.microsoft.com/office/drawing/2016/SVG/main" r:embed="rId22"/>
              </a:ext>
            </a:extLst>
          </a:blip>
          <a:srcRect/>
          <a:stretch>
            <a:fillRect/>
          </a:stretch>
        </p:blipFill>
        <p:spPr>
          <a:xfrm>
            <a:off x="236976" y="8403475"/>
            <a:ext cx="1883525" cy="1883525"/>
          </a:xfrm>
          <a:prstGeom prst="rect">
            <a:avLst/>
          </a:prstGeom>
        </p:spPr>
      </p:pic>
      <p:pic>
        <p:nvPicPr>
          <p:cNvPr id="77" name="Picture 23">
            <a:extLst>
              <a:ext uri="{FF2B5EF4-FFF2-40B4-BE49-F238E27FC236}">
                <a16:creationId xmlns:a16="http://schemas.microsoft.com/office/drawing/2014/main" id="{AEC246E7-21AF-A65D-3577-4D4E995FD8A1}"/>
              </a:ext>
            </a:extLst>
          </p:cNvPr>
          <p:cNvPicPr>
            <a:picLocks noChangeAspect="1"/>
          </p:cNvPicPr>
          <p:nvPr/>
        </p:nvPicPr>
        <p:blipFill>
          <a:blip r:embed="rId23" cstate="print">
            <a:extLst>
              <a:ext uri="{28A0092B-C50C-407E-A947-70E740481C1C}">
                <a14:useLocalDpi xmlns:a14="http://schemas.microsoft.com/office/drawing/2010/main" val="0"/>
              </a:ext>
              <a:ext uri="{96DAC541-7B7A-43D3-8B79-37D633B846F1}">
                <asvg:svgBlip xmlns:asvg="http://schemas.microsoft.com/office/drawing/2016/SVG/main" r:embed="rId24"/>
              </a:ext>
            </a:extLst>
          </a:blip>
          <a:srcRect/>
          <a:stretch>
            <a:fillRect/>
          </a:stretch>
        </p:blipFill>
        <p:spPr>
          <a:xfrm>
            <a:off x="8532170" y="-193196"/>
            <a:ext cx="1883525" cy="1883525"/>
          </a:xfrm>
          <a:prstGeom prst="rect">
            <a:avLst/>
          </a:prstGeom>
        </p:spPr>
      </p:pic>
      <p:pic>
        <p:nvPicPr>
          <p:cNvPr id="78" name="Picture 24">
            <a:extLst>
              <a:ext uri="{FF2B5EF4-FFF2-40B4-BE49-F238E27FC236}">
                <a16:creationId xmlns:a16="http://schemas.microsoft.com/office/drawing/2014/main" id="{6E00DDCF-236C-A98D-FC70-00C228D4F40F}"/>
              </a:ext>
            </a:extLst>
          </p:cNvPr>
          <p:cNvPicPr>
            <a:picLocks noChangeAspect="1"/>
          </p:cNvPicPr>
          <p:nvPr/>
        </p:nvPicPr>
        <p:blipFill>
          <a:blip r:embed="rId25" cstate="print">
            <a:extLst>
              <a:ext uri="{28A0092B-C50C-407E-A947-70E740481C1C}">
                <a14:useLocalDpi xmlns:a14="http://schemas.microsoft.com/office/drawing/2010/main" val="0"/>
              </a:ext>
              <a:ext uri="{96DAC541-7B7A-43D3-8B79-37D633B846F1}">
                <asvg:svgBlip xmlns:asvg="http://schemas.microsoft.com/office/drawing/2016/SVG/main" r:embed="rId26"/>
              </a:ext>
            </a:extLst>
          </a:blip>
          <a:srcRect/>
          <a:stretch>
            <a:fillRect/>
          </a:stretch>
        </p:blipFill>
        <p:spPr>
          <a:xfrm>
            <a:off x="3515221" y="1193571"/>
            <a:ext cx="1883525" cy="1883525"/>
          </a:xfrm>
          <a:prstGeom prst="rect">
            <a:avLst/>
          </a:prstGeom>
        </p:spPr>
      </p:pic>
      <p:pic>
        <p:nvPicPr>
          <p:cNvPr id="79" name="Picture 25">
            <a:extLst>
              <a:ext uri="{FF2B5EF4-FFF2-40B4-BE49-F238E27FC236}">
                <a16:creationId xmlns:a16="http://schemas.microsoft.com/office/drawing/2014/main" id="{C5C8E761-5C16-BF8A-0075-4FB0B865C77A}"/>
              </a:ext>
            </a:extLst>
          </p:cNvPr>
          <p:cNvPicPr>
            <a:picLocks noChangeAspect="1"/>
          </p:cNvPicPr>
          <p:nvPr/>
        </p:nvPicPr>
        <p:blipFill>
          <a:blip r:embed="rId27" cstate="print">
            <a:extLst>
              <a:ext uri="{28A0092B-C50C-407E-A947-70E740481C1C}">
                <a14:useLocalDpi xmlns:a14="http://schemas.microsoft.com/office/drawing/2010/main" val="0"/>
              </a:ext>
              <a:ext uri="{96DAC541-7B7A-43D3-8B79-37D633B846F1}">
                <asvg:svgBlip xmlns:asvg="http://schemas.microsoft.com/office/drawing/2016/SVG/main" r:embed="rId28"/>
              </a:ext>
            </a:extLst>
          </a:blip>
          <a:srcRect/>
          <a:stretch>
            <a:fillRect/>
          </a:stretch>
        </p:blipFill>
        <p:spPr>
          <a:xfrm>
            <a:off x="-76200" y="-189494"/>
            <a:ext cx="1883525" cy="188352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0-#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750" fill="hold"/>
                                        <p:tgtEl>
                                          <p:spTgt spid="4"/>
                                        </p:tgtEl>
                                        <p:attrNameLst>
                                          <p:attrName>ppt_x</p:attrName>
                                        </p:attrNameLst>
                                      </p:cBhvr>
                                      <p:tavLst>
                                        <p:tav tm="0">
                                          <p:val>
                                            <p:strVal val="#ppt_x"/>
                                          </p:val>
                                        </p:tav>
                                        <p:tav tm="100000">
                                          <p:val>
                                            <p:strVal val="#ppt_x"/>
                                          </p:val>
                                        </p:tav>
                                      </p:tavLst>
                                    </p:anim>
                                    <p:anim calcmode="lin" valueType="num">
                                      <p:cBhvr additive="base">
                                        <p:cTn id="12" dur="750" fill="hold"/>
                                        <p:tgtEl>
                                          <p:spTgt spid="4"/>
                                        </p:tgtEl>
                                        <p:attrNameLst>
                                          <p:attrName>ppt_y</p:attrName>
                                        </p:attrNameLst>
                                      </p:cBhvr>
                                      <p:tavLst>
                                        <p:tav tm="0">
                                          <p:val>
                                            <p:strVal val="1+#ppt_h/2"/>
                                          </p:val>
                                        </p:tav>
                                        <p:tav tm="100000">
                                          <p:val>
                                            <p:strVal val="#ppt_y"/>
                                          </p:val>
                                        </p:tav>
                                      </p:tavLst>
                                    </p:anim>
                                  </p:childTnLst>
                                </p:cTn>
                              </p:par>
                              <p:par>
                                <p:cTn id="13" presetID="2" presetClass="entr" presetSubtype="1"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1000" fill="hold"/>
                                        <p:tgtEl>
                                          <p:spTgt spid="8"/>
                                        </p:tgtEl>
                                        <p:attrNameLst>
                                          <p:attrName>ppt_x</p:attrName>
                                        </p:attrNameLst>
                                      </p:cBhvr>
                                      <p:tavLst>
                                        <p:tav tm="0">
                                          <p:val>
                                            <p:strVal val="#ppt_x"/>
                                          </p:val>
                                        </p:tav>
                                        <p:tav tm="100000">
                                          <p:val>
                                            <p:strVal val="#ppt_x"/>
                                          </p:val>
                                        </p:tav>
                                      </p:tavLst>
                                    </p:anim>
                                    <p:anim calcmode="lin" valueType="num">
                                      <p:cBhvr additive="base">
                                        <p:cTn id="16" dur="1000" fill="hold"/>
                                        <p:tgtEl>
                                          <p:spTgt spid="8"/>
                                        </p:tgtEl>
                                        <p:attrNameLst>
                                          <p:attrName>ppt_y</p:attrName>
                                        </p:attrNameLst>
                                      </p:cBhvr>
                                      <p:tavLst>
                                        <p:tav tm="0">
                                          <p:val>
                                            <p:strVal val="0-#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1250" fill="hold"/>
                                        <p:tgtEl>
                                          <p:spTgt spid="2"/>
                                        </p:tgtEl>
                                        <p:attrNameLst>
                                          <p:attrName>ppt_x</p:attrName>
                                        </p:attrNameLst>
                                      </p:cBhvr>
                                      <p:tavLst>
                                        <p:tav tm="0">
                                          <p:val>
                                            <p:strVal val="#ppt_x"/>
                                          </p:val>
                                        </p:tav>
                                        <p:tav tm="100000">
                                          <p:val>
                                            <p:strVal val="#ppt_x"/>
                                          </p:val>
                                        </p:tav>
                                      </p:tavLst>
                                    </p:anim>
                                    <p:anim calcmode="lin" valueType="num">
                                      <p:cBhvr additive="base">
                                        <p:cTn id="20" dur="125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0F2F6"/>
        </a:solidFill>
        <a:effectLst/>
      </p:bgPr>
    </p:bg>
    <p:spTree>
      <p:nvGrpSpPr>
        <p:cNvPr id="1" name=""/>
        <p:cNvGrpSpPr/>
        <p:nvPr/>
      </p:nvGrpSpPr>
      <p:grpSpPr>
        <a:xfrm>
          <a:off x="0" y="0"/>
          <a:ext cx="0" cy="0"/>
          <a:chOff x="0" y="0"/>
          <a:chExt cx="0" cy="0"/>
        </a:xfrm>
      </p:grpSpPr>
      <p:sp>
        <p:nvSpPr>
          <p:cNvPr id="2" name="AutoShape 2"/>
          <p:cNvSpPr/>
          <p:nvPr/>
        </p:nvSpPr>
        <p:spPr>
          <a:xfrm>
            <a:off x="0" y="8775001"/>
            <a:ext cx="18288000" cy="1511999"/>
          </a:xfrm>
          <a:prstGeom prst="rect">
            <a:avLst/>
          </a:prstGeom>
          <a:solidFill>
            <a:srgbClr val="302B70"/>
          </a:solidFill>
        </p:spPr>
      </p:sp>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78451" y="5291895"/>
            <a:ext cx="733251" cy="733251"/>
          </a:xfrm>
          <a:prstGeom prst="rect">
            <a:avLst/>
          </a:prstGeom>
        </p:spPr>
      </p:pic>
      <p:pic>
        <p:nvPicPr>
          <p:cNvPr id="5" name="Picture 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640500" y="5743389"/>
            <a:ext cx="1256386" cy="1256386"/>
          </a:xfrm>
          <a:prstGeom prst="rect">
            <a:avLst/>
          </a:prstGeom>
        </p:spPr>
      </p:pic>
      <p:pic>
        <p:nvPicPr>
          <p:cNvPr id="6" name="Picture 6"/>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838200" y="5357619"/>
            <a:ext cx="3715099" cy="4863657"/>
          </a:xfrm>
          <a:prstGeom prst="rect">
            <a:avLst/>
          </a:prstGeom>
        </p:spPr>
      </p:pic>
      <p:sp>
        <p:nvSpPr>
          <p:cNvPr id="8" name="TextBox 8"/>
          <p:cNvSpPr txBox="1"/>
          <p:nvPr/>
        </p:nvSpPr>
        <p:spPr>
          <a:xfrm>
            <a:off x="602956" y="65724"/>
            <a:ext cx="8115300" cy="1224893"/>
          </a:xfrm>
          <a:prstGeom prst="rect">
            <a:avLst/>
          </a:prstGeom>
        </p:spPr>
        <p:txBody>
          <a:bodyPr lIns="0" tIns="0" rIns="0" bIns="0" rtlCol="0" anchor="t">
            <a:spAutoFit/>
          </a:bodyPr>
          <a:lstStyle/>
          <a:p>
            <a:pPr>
              <a:lnSpc>
                <a:spcPts val="9600"/>
              </a:lnSpc>
            </a:pPr>
            <a:r>
              <a:rPr lang="en-US" sz="8000" dirty="0">
                <a:solidFill>
                  <a:srgbClr val="302B70"/>
                </a:solidFill>
                <a:latin typeface="HK Grotesk Bold"/>
              </a:rPr>
              <a:t>HTML DOM</a:t>
            </a:r>
          </a:p>
        </p:txBody>
      </p:sp>
      <p:grpSp>
        <p:nvGrpSpPr>
          <p:cNvPr id="10" name="Group 10"/>
          <p:cNvGrpSpPr/>
          <p:nvPr/>
        </p:nvGrpSpPr>
        <p:grpSpPr>
          <a:xfrm>
            <a:off x="8718256" y="9453173"/>
            <a:ext cx="851487" cy="155656"/>
            <a:chOff x="0" y="0"/>
            <a:chExt cx="1135316" cy="207541"/>
          </a:xfrm>
        </p:grpSpPr>
        <p:pic>
          <p:nvPicPr>
            <p:cNvPr id="11" name="Picture 11"/>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0" y="0"/>
              <a:ext cx="207541" cy="207541"/>
            </a:xfrm>
            <a:prstGeom prst="rect">
              <a:avLst/>
            </a:prstGeom>
          </p:spPr>
        </p:pic>
        <p:pic>
          <p:nvPicPr>
            <p:cNvPr id="12" name="Picture 12"/>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463887" y="0"/>
              <a:ext cx="207541" cy="207541"/>
            </a:xfrm>
            <a:prstGeom prst="rect">
              <a:avLst/>
            </a:prstGeom>
          </p:spPr>
        </p:pic>
        <p:pic>
          <p:nvPicPr>
            <p:cNvPr id="13" name="Picture 13"/>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927775" y="0"/>
              <a:ext cx="207541" cy="207541"/>
            </a:xfrm>
            <a:prstGeom prst="rect">
              <a:avLst/>
            </a:prstGeom>
          </p:spPr>
        </p:pic>
      </p:grpSp>
      <p:sp>
        <p:nvSpPr>
          <p:cNvPr id="14" name="TextBox 14"/>
          <p:cNvSpPr txBox="1"/>
          <p:nvPr/>
        </p:nvSpPr>
        <p:spPr>
          <a:xfrm>
            <a:off x="304800" y="1245284"/>
            <a:ext cx="6019800" cy="4020588"/>
          </a:xfrm>
          <a:prstGeom prst="rect">
            <a:avLst/>
          </a:prstGeom>
        </p:spPr>
        <p:txBody>
          <a:bodyPr wrap="square" lIns="0" tIns="0" rIns="0" bIns="0" rtlCol="0" anchor="t">
            <a:spAutoFit/>
          </a:bodyPr>
          <a:lstStyle/>
          <a:p>
            <a:pPr algn="just">
              <a:lnSpc>
                <a:spcPts val="3500"/>
              </a:lnSpc>
              <a:spcBef>
                <a:spcPct val="0"/>
              </a:spcBef>
            </a:pPr>
            <a:r>
              <a:rPr lang="en-US" sz="2800" b="0" i="0" dirty="0">
                <a:solidFill>
                  <a:srgbClr val="302B70"/>
                </a:solidFill>
                <a:effectLst/>
                <a:latin typeface="urw-din"/>
              </a:rPr>
              <a:t> DOM is a way to represent the webpage in a structured hierarchical way so that it will become easier for programmers and users to glide through the document. With DOM, we can easily access and manipulate tags, IDs, classes, Attributes, or Elements of HTML using commands or methods provided by the Document object</a:t>
            </a:r>
            <a:endParaRPr lang="en-US" sz="2500" dirty="0">
              <a:solidFill>
                <a:srgbClr val="302B70"/>
              </a:solidFill>
              <a:latin typeface="Clear Sans Regular"/>
            </a:endParaRPr>
          </a:p>
        </p:txBody>
      </p:sp>
      <p:pic>
        <p:nvPicPr>
          <p:cNvPr id="18" name="Picture 17">
            <a:extLst>
              <a:ext uri="{FF2B5EF4-FFF2-40B4-BE49-F238E27FC236}">
                <a16:creationId xmlns:a16="http://schemas.microsoft.com/office/drawing/2014/main" id="{85134BD1-42AC-A1F8-7F4E-0C0ED3AD232D}"/>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511826" y="553030"/>
            <a:ext cx="11665244" cy="7543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0F1F5"/>
        </a:solidFill>
        <a:effectLst/>
      </p:bgPr>
    </p:bg>
    <p:spTree>
      <p:nvGrpSpPr>
        <p:cNvPr id="1" name=""/>
        <p:cNvGrpSpPr/>
        <p:nvPr/>
      </p:nvGrpSpPr>
      <p:grpSpPr>
        <a:xfrm>
          <a:off x="0" y="0"/>
          <a:ext cx="0" cy="0"/>
          <a:chOff x="0" y="0"/>
          <a:chExt cx="0" cy="0"/>
        </a:xfrm>
      </p:grpSpPr>
      <p:grpSp>
        <p:nvGrpSpPr>
          <p:cNvPr id="2" name="Group 2"/>
          <p:cNvGrpSpPr/>
          <p:nvPr/>
        </p:nvGrpSpPr>
        <p:grpSpPr>
          <a:xfrm>
            <a:off x="8718256" y="9420619"/>
            <a:ext cx="851487" cy="155656"/>
            <a:chOff x="0" y="0"/>
            <a:chExt cx="1135316" cy="207541"/>
          </a:xfrm>
        </p:grpSpPr>
        <p:pic>
          <p:nvPicPr>
            <p:cNvPr id="3" name="Picture 3"/>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0" y="0"/>
              <a:ext cx="207541" cy="207541"/>
            </a:xfrm>
            <a:prstGeom prst="rect">
              <a:avLst/>
            </a:prstGeom>
          </p:spPr>
        </p:pic>
        <p:pic>
          <p:nvPicPr>
            <p:cNvPr id="4" name="Picture 4"/>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463887" y="0"/>
              <a:ext cx="207541" cy="207541"/>
            </a:xfrm>
            <a:prstGeom prst="rect">
              <a:avLst/>
            </a:prstGeom>
          </p:spPr>
        </p:pic>
        <p:pic>
          <p:nvPicPr>
            <p:cNvPr id="5" name="Picture 5"/>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927775" y="0"/>
              <a:ext cx="207541" cy="207541"/>
            </a:xfrm>
            <a:prstGeom prst="rect">
              <a:avLst/>
            </a:prstGeom>
          </p:spPr>
        </p:pic>
      </p:grpSp>
      <p:sp>
        <p:nvSpPr>
          <p:cNvPr id="6" name="AutoShape 6"/>
          <p:cNvSpPr/>
          <p:nvPr/>
        </p:nvSpPr>
        <p:spPr>
          <a:xfrm>
            <a:off x="0" y="-563880"/>
            <a:ext cx="9144000" cy="8659391"/>
          </a:xfrm>
          <a:prstGeom prst="rect">
            <a:avLst/>
          </a:prstGeom>
          <a:solidFill>
            <a:srgbClr val="302B70"/>
          </a:solidFill>
        </p:spPr>
      </p:sp>
      <p:sp>
        <p:nvSpPr>
          <p:cNvPr id="7" name="AutoShape 7"/>
          <p:cNvSpPr/>
          <p:nvPr/>
        </p:nvSpPr>
        <p:spPr>
          <a:xfrm>
            <a:off x="9113517" y="3100826"/>
            <a:ext cx="9142458" cy="1553470"/>
          </a:xfrm>
          <a:prstGeom prst="rect">
            <a:avLst/>
          </a:prstGeom>
          <a:solidFill>
            <a:srgbClr val="7B7CC2">
              <a:alpha val="19608"/>
            </a:srgbClr>
          </a:solidFill>
        </p:spPr>
      </p:sp>
      <p:pic>
        <p:nvPicPr>
          <p:cNvPr id="8" name="Picture 8"/>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028700" y="4778584"/>
            <a:ext cx="2074081" cy="3913361"/>
          </a:xfrm>
          <a:prstGeom prst="rect">
            <a:avLst/>
          </a:prstGeom>
        </p:spPr>
      </p:pic>
      <p:sp>
        <p:nvSpPr>
          <p:cNvPr id="12" name="AutoShape 12"/>
          <p:cNvSpPr/>
          <p:nvPr/>
        </p:nvSpPr>
        <p:spPr>
          <a:xfrm>
            <a:off x="9145542" y="-268923"/>
            <a:ext cx="9142458" cy="1820920"/>
          </a:xfrm>
          <a:prstGeom prst="rect">
            <a:avLst/>
          </a:prstGeom>
          <a:solidFill>
            <a:srgbClr val="7B7CC2"/>
          </a:solidFill>
        </p:spPr>
      </p:sp>
      <p:sp>
        <p:nvSpPr>
          <p:cNvPr id="13" name="AutoShape 13"/>
          <p:cNvSpPr/>
          <p:nvPr/>
        </p:nvSpPr>
        <p:spPr>
          <a:xfrm>
            <a:off x="9133674" y="1551997"/>
            <a:ext cx="9142458" cy="1575047"/>
          </a:xfrm>
          <a:prstGeom prst="rect">
            <a:avLst/>
          </a:prstGeom>
          <a:solidFill>
            <a:srgbClr val="7B7CC2">
              <a:alpha val="60000"/>
            </a:srgbClr>
          </a:solidFill>
        </p:spPr>
      </p:sp>
      <p:sp>
        <p:nvSpPr>
          <p:cNvPr id="15" name="TextBox 15"/>
          <p:cNvSpPr txBox="1"/>
          <p:nvPr/>
        </p:nvSpPr>
        <p:spPr>
          <a:xfrm>
            <a:off x="609600" y="470829"/>
            <a:ext cx="6520129" cy="2462213"/>
          </a:xfrm>
          <a:prstGeom prst="rect">
            <a:avLst/>
          </a:prstGeom>
        </p:spPr>
        <p:txBody>
          <a:bodyPr lIns="0" tIns="0" rIns="0" bIns="0" rtlCol="0" anchor="t">
            <a:spAutoFit/>
          </a:bodyPr>
          <a:lstStyle/>
          <a:p>
            <a:pPr>
              <a:lnSpc>
                <a:spcPts val="9600"/>
              </a:lnSpc>
            </a:pPr>
            <a:r>
              <a:rPr lang="en-US" sz="8000" dirty="0">
                <a:solidFill>
                  <a:srgbClr val="F0F1F5"/>
                </a:solidFill>
                <a:latin typeface="HK Grotesk Bold"/>
              </a:rPr>
              <a:t>Why learn HTML?</a:t>
            </a:r>
          </a:p>
        </p:txBody>
      </p:sp>
      <p:sp>
        <p:nvSpPr>
          <p:cNvPr id="19" name="TextBox 19"/>
          <p:cNvSpPr txBox="1"/>
          <p:nvPr/>
        </p:nvSpPr>
        <p:spPr>
          <a:xfrm>
            <a:off x="10666028" y="4588399"/>
            <a:ext cx="6098402" cy="490529"/>
          </a:xfrm>
          <a:prstGeom prst="rect">
            <a:avLst/>
          </a:prstGeom>
        </p:spPr>
        <p:txBody>
          <a:bodyPr lIns="0" tIns="0" rIns="0" bIns="0" rtlCol="0" anchor="t">
            <a:spAutoFit/>
          </a:bodyPr>
          <a:lstStyle/>
          <a:p>
            <a:pPr marL="0" lvl="0" indent="0">
              <a:lnSpc>
                <a:spcPts val="4199"/>
              </a:lnSpc>
              <a:spcBef>
                <a:spcPct val="0"/>
              </a:spcBef>
            </a:pPr>
            <a:r>
              <a:rPr lang="en-US" sz="2999" u="none">
                <a:solidFill>
                  <a:srgbClr val="302B70"/>
                </a:solidFill>
                <a:latin typeface="Clear Sans Regular"/>
              </a:rPr>
              <a:t>Advanced</a:t>
            </a:r>
          </a:p>
        </p:txBody>
      </p:sp>
      <p:sp>
        <p:nvSpPr>
          <p:cNvPr id="22" name="TextBox 22"/>
          <p:cNvSpPr txBox="1"/>
          <p:nvPr/>
        </p:nvSpPr>
        <p:spPr>
          <a:xfrm>
            <a:off x="10696508" y="200671"/>
            <a:ext cx="6098402" cy="1575047"/>
          </a:xfrm>
          <a:prstGeom prst="rect">
            <a:avLst/>
          </a:prstGeom>
        </p:spPr>
        <p:txBody>
          <a:bodyPr lIns="0" tIns="0" rIns="0" bIns="0" rtlCol="0" anchor="t">
            <a:spAutoFit/>
          </a:bodyPr>
          <a:lstStyle/>
          <a:p>
            <a:pPr algn="ctr">
              <a:lnSpc>
                <a:spcPts val="4199"/>
              </a:lnSpc>
              <a:spcBef>
                <a:spcPct val="0"/>
              </a:spcBef>
            </a:pPr>
            <a:r>
              <a:rPr lang="en-US" sz="3200" b="0" i="0" dirty="0">
                <a:solidFill>
                  <a:srgbClr val="302B70"/>
                </a:solidFill>
                <a:effectLst/>
                <a:latin typeface="urw-din"/>
              </a:rPr>
              <a:t>It is a simple markup language. Its implementation is easy.</a:t>
            </a:r>
          </a:p>
          <a:p>
            <a:pPr marL="0" lvl="0" indent="0">
              <a:lnSpc>
                <a:spcPts val="4199"/>
              </a:lnSpc>
              <a:spcBef>
                <a:spcPct val="0"/>
              </a:spcBef>
            </a:pPr>
            <a:endParaRPr lang="en-US" sz="2999" u="none" dirty="0">
              <a:solidFill>
                <a:srgbClr val="302B70"/>
              </a:solidFill>
              <a:latin typeface="Clear Sans Regular"/>
            </a:endParaRPr>
          </a:p>
        </p:txBody>
      </p:sp>
      <p:sp>
        <p:nvSpPr>
          <p:cNvPr id="23" name="AutoShape 12">
            <a:extLst>
              <a:ext uri="{FF2B5EF4-FFF2-40B4-BE49-F238E27FC236}">
                <a16:creationId xmlns:a16="http://schemas.microsoft.com/office/drawing/2014/main" id="{F402A4FD-F1E1-9CB2-B9FB-15C1AF31AC45}"/>
              </a:ext>
            </a:extLst>
          </p:cNvPr>
          <p:cNvSpPr/>
          <p:nvPr/>
        </p:nvSpPr>
        <p:spPr>
          <a:xfrm>
            <a:off x="9128758" y="4690363"/>
            <a:ext cx="9127217" cy="1575047"/>
          </a:xfrm>
          <a:prstGeom prst="rect">
            <a:avLst/>
          </a:prstGeom>
          <a:solidFill>
            <a:srgbClr val="7B7CC2"/>
          </a:solidFill>
        </p:spPr>
      </p:sp>
      <p:sp>
        <p:nvSpPr>
          <p:cNvPr id="24" name="TextBox 22">
            <a:extLst>
              <a:ext uri="{FF2B5EF4-FFF2-40B4-BE49-F238E27FC236}">
                <a16:creationId xmlns:a16="http://schemas.microsoft.com/office/drawing/2014/main" id="{AFB77FC3-E7A3-1923-9BC7-91CB3A05A15C}"/>
              </a:ext>
            </a:extLst>
          </p:cNvPr>
          <p:cNvSpPr txBox="1"/>
          <p:nvPr/>
        </p:nvSpPr>
        <p:spPr>
          <a:xfrm>
            <a:off x="10820400" y="1663451"/>
            <a:ext cx="6098402" cy="1575047"/>
          </a:xfrm>
          <a:prstGeom prst="rect">
            <a:avLst/>
          </a:prstGeom>
        </p:spPr>
        <p:txBody>
          <a:bodyPr lIns="0" tIns="0" rIns="0" bIns="0" rtlCol="0" anchor="t">
            <a:spAutoFit/>
          </a:bodyPr>
          <a:lstStyle/>
          <a:p>
            <a:pPr algn="ctr">
              <a:lnSpc>
                <a:spcPts val="4199"/>
              </a:lnSpc>
              <a:spcBef>
                <a:spcPct val="0"/>
              </a:spcBef>
            </a:pPr>
            <a:r>
              <a:rPr lang="en-US" sz="3200" b="0" i="0" dirty="0">
                <a:solidFill>
                  <a:srgbClr val="302B70"/>
                </a:solidFill>
                <a:effectLst/>
                <a:latin typeface="urw-din"/>
              </a:rPr>
              <a:t>Helps in developing fundamentals about web programming.</a:t>
            </a:r>
          </a:p>
          <a:p>
            <a:pPr marL="0" lvl="0" indent="0">
              <a:lnSpc>
                <a:spcPts val="4199"/>
              </a:lnSpc>
              <a:spcBef>
                <a:spcPct val="0"/>
              </a:spcBef>
            </a:pPr>
            <a:endParaRPr lang="en-US" sz="2999" u="none" dirty="0">
              <a:solidFill>
                <a:srgbClr val="302B70"/>
              </a:solidFill>
              <a:latin typeface="Clear Sans Regular"/>
            </a:endParaRPr>
          </a:p>
        </p:txBody>
      </p:sp>
      <p:sp>
        <p:nvSpPr>
          <p:cNvPr id="25" name="AutoShape 13">
            <a:extLst>
              <a:ext uri="{FF2B5EF4-FFF2-40B4-BE49-F238E27FC236}">
                <a16:creationId xmlns:a16="http://schemas.microsoft.com/office/drawing/2014/main" id="{8A6754D4-98DE-80FF-80C6-C858185BC82F}"/>
              </a:ext>
            </a:extLst>
          </p:cNvPr>
          <p:cNvSpPr/>
          <p:nvPr/>
        </p:nvSpPr>
        <p:spPr>
          <a:xfrm>
            <a:off x="9143998" y="6072272"/>
            <a:ext cx="9111977" cy="1954749"/>
          </a:xfrm>
          <a:prstGeom prst="rect">
            <a:avLst/>
          </a:prstGeom>
          <a:solidFill>
            <a:srgbClr val="7B7CC2">
              <a:alpha val="60000"/>
            </a:srgbClr>
          </a:solidFill>
        </p:spPr>
      </p:sp>
      <p:sp>
        <p:nvSpPr>
          <p:cNvPr id="26" name="TextBox 22">
            <a:extLst>
              <a:ext uri="{FF2B5EF4-FFF2-40B4-BE49-F238E27FC236}">
                <a16:creationId xmlns:a16="http://schemas.microsoft.com/office/drawing/2014/main" id="{3F738053-8940-DA66-E11D-4DF6CD130158}"/>
              </a:ext>
            </a:extLst>
          </p:cNvPr>
          <p:cNvSpPr txBox="1"/>
          <p:nvPr/>
        </p:nvSpPr>
        <p:spPr>
          <a:xfrm>
            <a:off x="10789920" y="3598430"/>
            <a:ext cx="6098402" cy="512320"/>
          </a:xfrm>
          <a:prstGeom prst="rect">
            <a:avLst/>
          </a:prstGeom>
        </p:spPr>
        <p:txBody>
          <a:bodyPr lIns="0" tIns="0" rIns="0" bIns="0" rtlCol="0" anchor="t">
            <a:spAutoFit/>
          </a:bodyPr>
          <a:lstStyle/>
          <a:p>
            <a:pPr algn="ctr">
              <a:lnSpc>
                <a:spcPts val="4199"/>
              </a:lnSpc>
              <a:spcBef>
                <a:spcPct val="0"/>
              </a:spcBef>
            </a:pPr>
            <a:r>
              <a:rPr lang="en-US" sz="3200" b="0" i="0" dirty="0">
                <a:solidFill>
                  <a:srgbClr val="302B70"/>
                </a:solidFill>
                <a:effectLst/>
                <a:latin typeface="urw-din"/>
              </a:rPr>
              <a:t>It is platform-independent.</a:t>
            </a:r>
          </a:p>
        </p:txBody>
      </p:sp>
      <p:sp>
        <p:nvSpPr>
          <p:cNvPr id="27" name="TextBox 22">
            <a:extLst>
              <a:ext uri="{FF2B5EF4-FFF2-40B4-BE49-F238E27FC236}">
                <a16:creationId xmlns:a16="http://schemas.microsoft.com/office/drawing/2014/main" id="{A45B4D23-A4AF-699A-7B8D-1533A48F68FC}"/>
              </a:ext>
            </a:extLst>
          </p:cNvPr>
          <p:cNvSpPr txBox="1"/>
          <p:nvPr/>
        </p:nvSpPr>
        <p:spPr>
          <a:xfrm>
            <a:off x="10972800" y="4927722"/>
            <a:ext cx="6098402" cy="1575047"/>
          </a:xfrm>
          <a:prstGeom prst="rect">
            <a:avLst/>
          </a:prstGeom>
        </p:spPr>
        <p:txBody>
          <a:bodyPr lIns="0" tIns="0" rIns="0" bIns="0" rtlCol="0" anchor="t">
            <a:spAutoFit/>
          </a:bodyPr>
          <a:lstStyle/>
          <a:p>
            <a:pPr>
              <a:lnSpc>
                <a:spcPts val="4199"/>
              </a:lnSpc>
              <a:spcBef>
                <a:spcPct val="0"/>
              </a:spcBef>
            </a:pPr>
            <a:r>
              <a:rPr lang="en-US" sz="3200" b="0" i="0" dirty="0">
                <a:solidFill>
                  <a:srgbClr val="302B70"/>
                </a:solidFill>
                <a:effectLst/>
                <a:latin typeface="urw-din"/>
              </a:rPr>
              <a:t>It can be integrated with other languages like CSS, JavaScript, etc.</a:t>
            </a:r>
          </a:p>
          <a:p>
            <a:pPr marL="0" lvl="0" indent="0">
              <a:lnSpc>
                <a:spcPts val="4199"/>
              </a:lnSpc>
              <a:spcBef>
                <a:spcPct val="0"/>
              </a:spcBef>
            </a:pPr>
            <a:endParaRPr lang="en-US" sz="2999" u="none" dirty="0">
              <a:solidFill>
                <a:srgbClr val="302B70"/>
              </a:solidFill>
              <a:latin typeface="Clear Sans Regular"/>
            </a:endParaRPr>
          </a:p>
        </p:txBody>
      </p:sp>
      <p:sp>
        <p:nvSpPr>
          <p:cNvPr id="28" name="TextBox 22">
            <a:extLst>
              <a:ext uri="{FF2B5EF4-FFF2-40B4-BE49-F238E27FC236}">
                <a16:creationId xmlns:a16="http://schemas.microsoft.com/office/drawing/2014/main" id="{C791F743-073B-3B3F-55C6-E08B51BA8E91}"/>
              </a:ext>
            </a:extLst>
          </p:cNvPr>
          <p:cNvSpPr txBox="1"/>
          <p:nvPr/>
        </p:nvSpPr>
        <p:spPr>
          <a:xfrm>
            <a:off x="9735751" y="6370445"/>
            <a:ext cx="8267700" cy="1587742"/>
          </a:xfrm>
          <a:prstGeom prst="rect">
            <a:avLst/>
          </a:prstGeom>
        </p:spPr>
        <p:txBody>
          <a:bodyPr wrap="square" lIns="0" tIns="0" rIns="0" bIns="0" rtlCol="0" anchor="t">
            <a:spAutoFit/>
          </a:bodyPr>
          <a:lstStyle/>
          <a:p>
            <a:pPr marL="0" lvl="0" indent="0">
              <a:lnSpc>
                <a:spcPts val="4199"/>
              </a:lnSpc>
              <a:spcBef>
                <a:spcPct val="0"/>
              </a:spcBef>
            </a:pPr>
            <a:r>
              <a:rPr lang="en-US" sz="3200" b="0" i="0" dirty="0">
                <a:solidFill>
                  <a:srgbClr val="302B70"/>
                </a:solidFill>
                <a:effectLst/>
                <a:latin typeface="urw-din"/>
              </a:rPr>
              <a:t>HTML is the foundation of web pages, is used for webpage development by structuring websites and web apps. </a:t>
            </a:r>
            <a:endParaRPr lang="en-US" sz="2999" u="none" dirty="0">
              <a:solidFill>
                <a:srgbClr val="302B70"/>
              </a:solidFill>
              <a:latin typeface="Clear Sans Regul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0-#ppt_w/2"/>
                                          </p:val>
                                        </p:tav>
                                        <p:tav tm="100000">
                                          <p:val>
                                            <p:strVal val="#ppt_x"/>
                                          </p:val>
                                        </p:tav>
                                      </p:tavLst>
                                    </p:anim>
                                    <p:anim calcmode="lin" valueType="num">
                                      <p:cBhvr additive="base">
                                        <p:cTn id="12" dur="500" fill="hold"/>
                                        <p:tgtEl>
                                          <p:spTgt spid="7"/>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25"/>
                                        </p:tgtEl>
                                        <p:attrNameLst>
                                          <p:attrName>style.visibility</p:attrName>
                                        </p:attrNameLst>
                                      </p:cBhvr>
                                      <p:to>
                                        <p:strVal val="visible"/>
                                      </p:to>
                                    </p:set>
                                    <p:anim calcmode="lin" valueType="num">
                                      <p:cBhvr additive="base">
                                        <p:cTn id="15" dur="500" fill="hold"/>
                                        <p:tgtEl>
                                          <p:spTgt spid="25"/>
                                        </p:tgtEl>
                                        <p:attrNameLst>
                                          <p:attrName>ppt_x</p:attrName>
                                        </p:attrNameLst>
                                      </p:cBhvr>
                                      <p:tavLst>
                                        <p:tav tm="0">
                                          <p:val>
                                            <p:strVal val="0-#ppt_w/2"/>
                                          </p:val>
                                        </p:tav>
                                        <p:tav tm="100000">
                                          <p:val>
                                            <p:strVal val="#ppt_x"/>
                                          </p:val>
                                        </p:tav>
                                      </p:tavLst>
                                    </p:anim>
                                    <p:anim calcmode="lin" valueType="num">
                                      <p:cBhvr additive="base">
                                        <p:cTn id="16" dur="500" fill="hold"/>
                                        <p:tgtEl>
                                          <p:spTgt spid="25"/>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750" fill="hold"/>
                                        <p:tgtEl>
                                          <p:spTgt spid="13"/>
                                        </p:tgtEl>
                                        <p:attrNameLst>
                                          <p:attrName>ppt_x</p:attrName>
                                        </p:attrNameLst>
                                      </p:cBhvr>
                                      <p:tavLst>
                                        <p:tav tm="0">
                                          <p:val>
                                            <p:strVal val="1+#ppt_w/2"/>
                                          </p:val>
                                        </p:tav>
                                        <p:tav tm="100000">
                                          <p:val>
                                            <p:strVal val="#ppt_x"/>
                                          </p:val>
                                        </p:tav>
                                      </p:tavLst>
                                    </p:anim>
                                    <p:anim calcmode="lin" valueType="num">
                                      <p:cBhvr additive="base">
                                        <p:cTn id="20" dur="750" fill="hold"/>
                                        <p:tgtEl>
                                          <p:spTgt spid="13"/>
                                        </p:tgtEl>
                                        <p:attrNameLst>
                                          <p:attrName>ppt_y</p:attrName>
                                        </p:attrNameLst>
                                      </p:cBhvr>
                                      <p:tavLst>
                                        <p:tav tm="0">
                                          <p:val>
                                            <p:strVal val="#ppt_y"/>
                                          </p:val>
                                        </p:tav>
                                        <p:tav tm="100000">
                                          <p:val>
                                            <p:strVal val="#ppt_y"/>
                                          </p:val>
                                        </p:tav>
                                      </p:tavLst>
                                    </p:anim>
                                  </p:childTnLst>
                                </p:cTn>
                              </p:par>
                              <p:par>
                                <p:cTn id="21" presetID="2" presetClass="entr" presetSubtype="2" fill="hold" nodeType="withEffect">
                                  <p:stCondLst>
                                    <p:cond delay="0"/>
                                  </p:stCondLst>
                                  <p:childTnLst>
                                    <p:set>
                                      <p:cBhvr>
                                        <p:cTn id="22" dur="1" fill="hold">
                                          <p:stCondLst>
                                            <p:cond delay="0"/>
                                          </p:stCondLst>
                                        </p:cTn>
                                        <p:tgtEl>
                                          <p:spTgt spid="23"/>
                                        </p:tgtEl>
                                        <p:attrNameLst>
                                          <p:attrName>style.visibility</p:attrName>
                                        </p:attrNameLst>
                                      </p:cBhvr>
                                      <p:to>
                                        <p:strVal val="visible"/>
                                      </p:to>
                                    </p:set>
                                    <p:anim calcmode="lin" valueType="num">
                                      <p:cBhvr additive="base">
                                        <p:cTn id="23" dur="750" fill="hold"/>
                                        <p:tgtEl>
                                          <p:spTgt spid="23"/>
                                        </p:tgtEl>
                                        <p:attrNameLst>
                                          <p:attrName>ppt_x</p:attrName>
                                        </p:attrNameLst>
                                      </p:cBhvr>
                                      <p:tavLst>
                                        <p:tav tm="0">
                                          <p:val>
                                            <p:strVal val="1+#ppt_w/2"/>
                                          </p:val>
                                        </p:tav>
                                        <p:tav tm="100000">
                                          <p:val>
                                            <p:strVal val="#ppt_x"/>
                                          </p:val>
                                        </p:tav>
                                      </p:tavLst>
                                    </p:anim>
                                    <p:anim calcmode="lin" valueType="num">
                                      <p:cBhvr additive="base">
                                        <p:cTn id="24" dur="750" fill="hold"/>
                                        <p:tgtEl>
                                          <p:spTgt spid="2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302B70"/>
        </a:solidFill>
        <a:effectLst/>
      </p:bgPr>
    </p:bg>
    <p:spTree>
      <p:nvGrpSpPr>
        <p:cNvPr id="1" name=""/>
        <p:cNvGrpSpPr/>
        <p:nvPr/>
      </p:nvGrpSpPr>
      <p:grpSpPr>
        <a:xfrm>
          <a:off x="0" y="0"/>
          <a:ext cx="0" cy="0"/>
          <a:chOff x="0" y="0"/>
          <a:chExt cx="0" cy="0"/>
        </a:xfrm>
      </p:grpSpPr>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0" y="6155683"/>
            <a:ext cx="3064439" cy="4113340"/>
          </a:xfrm>
          <a:prstGeom prst="rect">
            <a:avLst/>
          </a:prstGeom>
        </p:spPr>
      </p:pic>
      <p:sp>
        <p:nvSpPr>
          <p:cNvPr id="10" name="TextBox 10"/>
          <p:cNvSpPr txBox="1"/>
          <p:nvPr/>
        </p:nvSpPr>
        <p:spPr>
          <a:xfrm>
            <a:off x="237792" y="171949"/>
            <a:ext cx="6422466" cy="2461956"/>
          </a:xfrm>
          <a:prstGeom prst="rect">
            <a:avLst/>
          </a:prstGeom>
        </p:spPr>
        <p:txBody>
          <a:bodyPr lIns="0" tIns="0" rIns="0" bIns="0" rtlCol="0" anchor="t">
            <a:spAutoFit/>
          </a:bodyPr>
          <a:lstStyle/>
          <a:p>
            <a:pPr>
              <a:lnSpc>
                <a:spcPts val="9599"/>
              </a:lnSpc>
            </a:pPr>
            <a:r>
              <a:rPr lang="en-US" sz="7999" dirty="0">
                <a:solidFill>
                  <a:srgbClr val="F0F2F6"/>
                </a:solidFill>
                <a:latin typeface="HK Grotesk Bold"/>
              </a:rPr>
              <a:t>Did you know?</a:t>
            </a:r>
          </a:p>
        </p:txBody>
      </p:sp>
      <p:grpSp>
        <p:nvGrpSpPr>
          <p:cNvPr id="11" name="Group 11"/>
          <p:cNvGrpSpPr/>
          <p:nvPr/>
        </p:nvGrpSpPr>
        <p:grpSpPr>
          <a:xfrm>
            <a:off x="8718256" y="9487875"/>
            <a:ext cx="851487" cy="155656"/>
            <a:chOff x="0" y="0"/>
            <a:chExt cx="1135316" cy="207541"/>
          </a:xfrm>
        </p:grpSpPr>
        <p:pic>
          <p:nvPicPr>
            <p:cNvPr id="12" name="Picture 12"/>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0" y="0"/>
              <a:ext cx="207541" cy="207541"/>
            </a:xfrm>
            <a:prstGeom prst="rect">
              <a:avLst/>
            </a:prstGeom>
          </p:spPr>
        </p:pic>
        <p:pic>
          <p:nvPicPr>
            <p:cNvPr id="13" name="Picture 13"/>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463887" y="0"/>
              <a:ext cx="207541" cy="207541"/>
            </a:xfrm>
            <a:prstGeom prst="rect">
              <a:avLst/>
            </a:prstGeom>
          </p:spPr>
        </p:pic>
        <p:pic>
          <p:nvPicPr>
            <p:cNvPr id="14" name="Picture 14"/>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927775" y="0"/>
              <a:ext cx="207541" cy="207541"/>
            </a:xfrm>
            <a:prstGeom prst="rect">
              <a:avLst/>
            </a:prstGeom>
          </p:spPr>
        </p:pic>
      </p:grpSp>
      <p:grpSp>
        <p:nvGrpSpPr>
          <p:cNvPr id="15" name="Group 7">
            <a:extLst>
              <a:ext uri="{FF2B5EF4-FFF2-40B4-BE49-F238E27FC236}">
                <a16:creationId xmlns:a16="http://schemas.microsoft.com/office/drawing/2014/main" id="{D7E583A3-1769-F2D9-FD40-2C1CA6FD6D10}"/>
              </a:ext>
            </a:extLst>
          </p:cNvPr>
          <p:cNvGrpSpPr/>
          <p:nvPr/>
        </p:nvGrpSpPr>
        <p:grpSpPr>
          <a:xfrm>
            <a:off x="9143999" y="378629"/>
            <a:ext cx="5644187" cy="2438989"/>
            <a:chOff x="36052" y="0"/>
            <a:chExt cx="7525582" cy="3251986"/>
          </a:xfrm>
        </p:grpSpPr>
        <p:grpSp>
          <p:nvGrpSpPr>
            <p:cNvPr id="16" name="Group 8">
              <a:extLst>
                <a:ext uri="{FF2B5EF4-FFF2-40B4-BE49-F238E27FC236}">
                  <a16:creationId xmlns:a16="http://schemas.microsoft.com/office/drawing/2014/main" id="{4856C5B1-463B-EE9C-840F-570B3F30F5CD}"/>
                </a:ext>
              </a:extLst>
            </p:cNvPr>
            <p:cNvGrpSpPr/>
            <p:nvPr/>
          </p:nvGrpSpPr>
          <p:grpSpPr>
            <a:xfrm>
              <a:off x="36052" y="0"/>
              <a:ext cx="7525582" cy="3251986"/>
              <a:chOff x="17639" y="0"/>
              <a:chExt cx="3681961" cy="1597461"/>
            </a:xfrm>
          </p:grpSpPr>
          <p:sp>
            <p:nvSpPr>
              <p:cNvPr id="20" name="Freeform 9">
                <a:extLst>
                  <a:ext uri="{FF2B5EF4-FFF2-40B4-BE49-F238E27FC236}">
                    <a16:creationId xmlns:a16="http://schemas.microsoft.com/office/drawing/2014/main" id="{AEA75893-0245-6F46-9DCB-1085B3039A4F}"/>
                  </a:ext>
                </a:extLst>
              </p:cNvPr>
              <p:cNvSpPr/>
              <p:nvPr/>
            </p:nvSpPr>
            <p:spPr>
              <a:xfrm>
                <a:off x="17639" y="0"/>
                <a:ext cx="3681961" cy="1597461"/>
              </a:xfrm>
              <a:custGeom>
                <a:avLst/>
                <a:gdLst/>
                <a:ahLst/>
                <a:cxnLst/>
                <a:rect l="l" t="t" r="r" b="b"/>
                <a:pathLst>
                  <a:path w="3681961" h="1597461">
                    <a:moveTo>
                      <a:pt x="3557501" y="1597461"/>
                    </a:moveTo>
                    <a:lnTo>
                      <a:pt x="124460" y="1597461"/>
                    </a:lnTo>
                    <a:cubicBezTo>
                      <a:pt x="55880" y="1597461"/>
                      <a:pt x="0" y="1541581"/>
                      <a:pt x="0" y="1473001"/>
                    </a:cubicBezTo>
                    <a:lnTo>
                      <a:pt x="0" y="124460"/>
                    </a:lnTo>
                    <a:cubicBezTo>
                      <a:pt x="0" y="55880"/>
                      <a:pt x="55880" y="0"/>
                      <a:pt x="124460" y="0"/>
                    </a:cubicBezTo>
                    <a:lnTo>
                      <a:pt x="3557501" y="0"/>
                    </a:lnTo>
                    <a:cubicBezTo>
                      <a:pt x="3626081" y="0"/>
                      <a:pt x="3681961" y="55880"/>
                      <a:pt x="3681961" y="124460"/>
                    </a:cubicBezTo>
                    <a:lnTo>
                      <a:pt x="3681961" y="1473001"/>
                    </a:lnTo>
                    <a:cubicBezTo>
                      <a:pt x="3681961" y="1541581"/>
                      <a:pt x="3626081" y="1597461"/>
                      <a:pt x="3557501" y="1597461"/>
                    </a:cubicBezTo>
                    <a:close/>
                  </a:path>
                </a:pathLst>
              </a:custGeom>
              <a:solidFill>
                <a:srgbClr val="FFFFFF"/>
              </a:solidFill>
            </p:spPr>
          </p:sp>
        </p:grpSp>
        <p:sp>
          <p:nvSpPr>
            <p:cNvPr id="17" name="TextBox 10">
              <a:extLst>
                <a:ext uri="{FF2B5EF4-FFF2-40B4-BE49-F238E27FC236}">
                  <a16:creationId xmlns:a16="http://schemas.microsoft.com/office/drawing/2014/main" id="{714203D7-EFC0-6464-50FF-F4D0AE081433}"/>
                </a:ext>
              </a:extLst>
            </p:cNvPr>
            <p:cNvSpPr txBox="1"/>
            <p:nvPr/>
          </p:nvSpPr>
          <p:spPr>
            <a:xfrm>
              <a:off x="1479058" y="2550326"/>
              <a:ext cx="5638603" cy="332105"/>
            </a:xfrm>
            <a:prstGeom prst="rect">
              <a:avLst/>
            </a:prstGeom>
          </p:spPr>
          <p:txBody>
            <a:bodyPr lIns="0" tIns="0" rIns="0" bIns="0" rtlCol="0" anchor="t">
              <a:spAutoFit/>
            </a:bodyPr>
            <a:lstStyle/>
            <a:p>
              <a:pPr>
                <a:lnSpc>
                  <a:spcPts val="2100"/>
                </a:lnSpc>
                <a:spcBef>
                  <a:spcPct val="0"/>
                </a:spcBef>
              </a:pPr>
              <a:endParaRPr lang="en-US" sz="1400" dirty="0">
                <a:solidFill>
                  <a:srgbClr val="FE502D"/>
                </a:solidFill>
                <a:latin typeface="Open Sauce Italics"/>
              </a:endParaRPr>
            </a:p>
          </p:txBody>
        </p:sp>
        <p:pic>
          <p:nvPicPr>
            <p:cNvPr id="19" name="Picture 12">
              <a:extLst>
                <a:ext uri="{FF2B5EF4-FFF2-40B4-BE49-F238E27FC236}">
                  <a16:creationId xmlns:a16="http://schemas.microsoft.com/office/drawing/2014/main" id="{C7358E5F-8B38-9E3F-A9ED-071D2903CDD8}"/>
                </a:ext>
              </a:extLst>
            </p:cNvPr>
            <p:cNvPicPr>
              <a:picLocks noChangeAspect="1"/>
            </p:cNvPicPr>
            <p:nvPr/>
          </p:nvPicPr>
          <p:blipFill>
            <a:blip r:embed="rId8"/>
            <a:srcRect/>
            <a:stretch>
              <a:fillRect/>
            </a:stretch>
          </p:blipFill>
          <p:spPr>
            <a:xfrm>
              <a:off x="438105" y="385815"/>
              <a:ext cx="747914" cy="799374"/>
            </a:xfrm>
            <a:prstGeom prst="rect">
              <a:avLst/>
            </a:prstGeom>
          </p:spPr>
        </p:pic>
      </p:grpSp>
      <p:sp>
        <p:nvSpPr>
          <p:cNvPr id="21" name="TextBox 32">
            <a:extLst>
              <a:ext uri="{FF2B5EF4-FFF2-40B4-BE49-F238E27FC236}">
                <a16:creationId xmlns:a16="http://schemas.microsoft.com/office/drawing/2014/main" id="{F7124B33-7A9A-CC21-0C8A-3243BED42B49}"/>
              </a:ext>
            </a:extLst>
          </p:cNvPr>
          <p:cNvSpPr txBox="1"/>
          <p:nvPr/>
        </p:nvSpPr>
        <p:spPr>
          <a:xfrm>
            <a:off x="10110900" y="1107286"/>
            <a:ext cx="4240885" cy="2462213"/>
          </a:xfrm>
          <a:prstGeom prst="rect">
            <a:avLst/>
          </a:prstGeom>
        </p:spPr>
        <p:txBody>
          <a:bodyPr wrap="square" lIns="0" tIns="0" rIns="0" bIns="0" rtlCol="0" anchor="t">
            <a:spAutoFit/>
          </a:bodyPr>
          <a:lstStyle/>
          <a:p>
            <a:pPr algn="just">
              <a:lnSpc>
                <a:spcPts val="2380"/>
              </a:lnSpc>
            </a:pPr>
            <a:r>
              <a:rPr lang="en-US" sz="2800" b="1" dirty="0">
                <a:solidFill>
                  <a:srgbClr val="302B70"/>
                </a:solidFill>
                <a:latin typeface="urw-din"/>
              </a:rPr>
              <a:t>VS CODE ACTUALLY WORKS WITH 550K LINES OF HTML DOM.</a:t>
            </a:r>
          </a:p>
          <a:p>
            <a:pPr algn="just">
              <a:lnSpc>
                <a:spcPts val="2380"/>
              </a:lnSpc>
            </a:pPr>
            <a:endParaRPr lang="en-US" sz="2400" dirty="0">
              <a:solidFill>
                <a:srgbClr val="302B70"/>
              </a:solidFill>
              <a:latin typeface="Inter"/>
            </a:endParaRPr>
          </a:p>
          <a:p>
            <a:pPr algn="just">
              <a:lnSpc>
                <a:spcPts val="2380"/>
              </a:lnSpc>
            </a:pPr>
            <a:endParaRPr lang="en-US" sz="2400" dirty="0">
              <a:solidFill>
                <a:srgbClr val="302B70"/>
              </a:solidFill>
              <a:latin typeface="Inter"/>
            </a:endParaRPr>
          </a:p>
          <a:p>
            <a:pPr algn="just">
              <a:lnSpc>
                <a:spcPts val="2380"/>
              </a:lnSpc>
            </a:pPr>
            <a:endParaRPr lang="en-US" sz="2400" dirty="0">
              <a:solidFill>
                <a:srgbClr val="302B70"/>
              </a:solidFill>
              <a:latin typeface="Inter"/>
            </a:endParaRPr>
          </a:p>
          <a:p>
            <a:pPr algn="just">
              <a:lnSpc>
                <a:spcPts val="2380"/>
              </a:lnSpc>
            </a:pPr>
            <a:endParaRPr lang="en-US" sz="2400" dirty="0">
              <a:solidFill>
                <a:srgbClr val="302B70"/>
              </a:solidFill>
              <a:latin typeface="Inter"/>
            </a:endParaRPr>
          </a:p>
          <a:p>
            <a:pPr algn="just">
              <a:lnSpc>
                <a:spcPts val="2380"/>
              </a:lnSpc>
            </a:pPr>
            <a:endParaRPr lang="en-US" sz="2400" dirty="0">
              <a:solidFill>
                <a:srgbClr val="302B70"/>
              </a:solidFill>
              <a:latin typeface="Inter"/>
            </a:endParaRPr>
          </a:p>
        </p:txBody>
      </p:sp>
      <p:grpSp>
        <p:nvGrpSpPr>
          <p:cNvPr id="22" name="Group 7">
            <a:extLst>
              <a:ext uri="{FF2B5EF4-FFF2-40B4-BE49-F238E27FC236}">
                <a16:creationId xmlns:a16="http://schemas.microsoft.com/office/drawing/2014/main" id="{271A0AA7-6366-0DE7-DB0D-0B86F1F8EB62}"/>
              </a:ext>
            </a:extLst>
          </p:cNvPr>
          <p:cNvGrpSpPr/>
          <p:nvPr/>
        </p:nvGrpSpPr>
        <p:grpSpPr>
          <a:xfrm>
            <a:off x="4659895" y="3153777"/>
            <a:ext cx="5644187" cy="2438989"/>
            <a:chOff x="36052" y="0"/>
            <a:chExt cx="7525582" cy="3251986"/>
          </a:xfrm>
        </p:grpSpPr>
        <p:grpSp>
          <p:nvGrpSpPr>
            <p:cNvPr id="23" name="Group 8">
              <a:extLst>
                <a:ext uri="{FF2B5EF4-FFF2-40B4-BE49-F238E27FC236}">
                  <a16:creationId xmlns:a16="http://schemas.microsoft.com/office/drawing/2014/main" id="{A9E5FDC6-DC05-D4D1-5B0A-073A5E33B4EC}"/>
                </a:ext>
              </a:extLst>
            </p:cNvPr>
            <p:cNvGrpSpPr/>
            <p:nvPr/>
          </p:nvGrpSpPr>
          <p:grpSpPr>
            <a:xfrm>
              <a:off x="36052" y="0"/>
              <a:ext cx="7525582" cy="3251986"/>
              <a:chOff x="17639" y="0"/>
              <a:chExt cx="3681961" cy="1597461"/>
            </a:xfrm>
          </p:grpSpPr>
          <p:sp>
            <p:nvSpPr>
              <p:cNvPr id="26" name="Freeform 9">
                <a:extLst>
                  <a:ext uri="{FF2B5EF4-FFF2-40B4-BE49-F238E27FC236}">
                    <a16:creationId xmlns:a16="http://schemas.microsoft.com/office/drawing/2014/main" id="{5EAB67D8-7707-57EB-E659-195410BFC493}"/>
                  </a:ext>
                </a:extLst>
              </p:cNvPr>
              <p:cNvSpPr/>
              <p:nvPr/>
            </p:nvSpPr>
            <p:spPr>
              <a:xfrm>
                <a:off x="17639" y="0"/>
                <a:ext cx="3681961" cy="1597461"/>
              </a:xfrm>
              <a:custGeom>
                <a:avLst/>
                <a:gdLst/>
                <a:ahLst/>
                <a:cxnLst/>
                <a:rect l="l" t="t" r="r" b="b"/>
                <a:pathLst>
                  <a:path w="3681961" h="1597461">
                    <a:moveTo>
                      <a:pt x="3557501" y="1597461"/>
                    </a:moveTo>
                    <a:lnTo>
                      <a:pt x="124460" y="1597461"/>
                    </a:lnTo>
                    <a:cubicBezTo>
                      <a:pt x="55880" y="1597461"/>
                      <a:pt x="0" y="1541581"/>
                      <a:pt x="0" y="1473001"/>
                    </a:cubicBezTo>
                    <a:lnTo>
                      <a:pt x="0" y="124460"/>
                    </a:lnTo>
                    <a:cubicBezTo>
                      <a:pt x="0" y="55880"/>
                      <a:pt x="55880" y="0"/>
                      <a:pt x="124460" y="0"/>
                    </a:cubicBezTo>
                    <a:lnTo>
                      <a:pt x="3557501" y="0"/>
                    </a:lnTo>
                    <a:cubicBezTo>
                      <a:pt x="3626081" y="0"/>
                      <a:pt x="3681961" y="55880"/>
                      <a:pt x="3681961" y="124460"/>
                    </a:cubicBezTo>
                    <a:lnTo>
                      <a:pt x="3681961" y="1473001"/>
                    </a:lnTo>
                    <a:cubicBezTo>
                      <a:pt x="3681961" y="1541581"/>
                      <a:pt x="3626081" y="1597461"/>
                      <a:pt x="3557501" y="1597461"/>
                    </a:cubicBezTo>
                    <a:close/>
                  </a:path>
                </a:pathLst>
              </a:custGeom>
              <a:solidFill>
                <a:srgbClr val="FFFFFF"/>
              </a:solidFill>
            </p:spPr>
          </p:sp>
        </p:grpSp>
        <p:sp>
          <p:nvSpPr>
            <p:cNvPr id="24" name="TextBox 10">
              <a:extLst>
                <a:ext uri="{FF2B5EF4-FFF2-40B4-BE49-F238E27FC236}">
                  <a16:creationId xmlns:a16="http://schemas.microsoft.com/office/drawing/2014/main" id="{B97E40D6-A5FA-C211-3829-8D7ED0CA1826}"/>
                </a:ext>
              </a:extLst>
            </p:cNvPr>
            <p:cNvSpPr txBox="1"/>
            <p:nvPr/>
          </p:nvSpPr>
          <p:spPr>
            <a:xfrm>
              <a:off x="1479058" y="2550326"/>
              <a:ext cx="5638603" cy="332105"/>
            </a:xfrm>
            <a:prstGeom prst="rect">
              <a:avLst/>
            </a:prstGeom>
          </p:spPr>
          <p:txBody>
            <a:bodyPr lIns="0" tIns="0" rIns="0" bIns="0" rtlCol="0" anchor="t">
              <a:spAutoFit/>
            </a:bodyPr>
            <a:lstStyle/>
            <a:p>
              <a:pPr>
                <a:lnSpc>
                  <a:spcPts val="2100"/>
                </a:lnSpc>
                <a:spcBef>
                  <a:spcPct val="0"/>
                </a:spcBef>
              </a:pPr>
              <a:endParaRPr lang="en-US" sz="1400" dirty="0">
                <a:solidFill>
                  <a:srgbClr val="FE502D"/>
                </a:solidFill>
                <a:latin typeface="Open Sauce Italics"/>
              </a:endParaRPr>
            </a:p>
          </p:txBody>
        </p:sp>
        <p:pic>
          <p:nvPicPr>
            <p:cNvPr id="25" name="Picture 12">
              <a:extLst>
                <a:ext uri="{FF2B5EF4-FFF2-40B4-BE49-F238E27FC236}">
                  <a16:creationId xmlns:a16="http://schemas.microsoft.com/office/drawing/2014/main" id="{AEB4F916-749D-55D6-8751-829A8140845F}"/>
                </a:ext>
              </a:extLst>
            </p:cNvPr>
            <p:cNvPicPr>
              <a:picLocks noChangeAspect="1"/>
            </p:cNvPicPr>
            <p:nvPr/>
          </p:nvPicPr>
          <p:blipFill>
            <a:blip r:embed="rId8"/>
            <a:srcRect/>
            <a:stretch>
              <a:fillRect/>
            </a:stretch>
          </p:blipFill>
          <p:spPr>
            <a:xfrm>
              <a:off x="438105" y="385815"/>
              <a:ext cx="747914" cy="799374"/>
            </a:xfrm>
            <a:prstGeom prst="rect">
              <a:avLst/>
            </a:prstGeom>
          </p:spPr>
        </p:pic>
      </p:grpSp>
      <p:sp>
        <p:nvSpPr>
          <p:cNvPr id="27" name="TextBox 32">
            <a:extLst>
              <a:ext uri="{FF2B5EF4-FFF2-40B4-BE49-F238E27FC236}">
                <a16:creationId xmlns:a16="http://schemas.microsoft.com/office/drawing/2014/main" id="{087DA2D9-AE2D-DEA4-20A5-5BC762735E8C}"/>
              </a:ext>
            </a:extLst>
          </p:cNvPr>
          <p:cNvSpPr txBox="1"/>
          <p:nvPr/>
        </p:nvSpPr>
        <p:spPr>
          <a:xfrm>
            <a:off x="5696193" y="3484196"/>
            <a:ext cx="4240885" cy="1538883"/>
          </a:xfrm>
          <a:prstGeom prst="rect">
            <a:avLst/>
          </a:prstGeom>
        </p:spPr>
        <p:txBody>
          <a:bodyPr wrap="square" lIns="0" tIns="0" rIns="0" bIns="0" rtlCol="0" anchor="t">
            <a:spAutoFit/>
          </a:bodyPr>
          <a:lstStyle/>
          <a:p>
            <a:pPr algn="just">
              <a:lnSpc>
                <a:spcPts val="2380"/>
              </a:lnSpc>
            </a:pPr>
            <a:endParaRPr lang="en-US" sz="2400" dirty="0">
              <a:solidFill>
                <a:srgbClr val="302B70"/>
              </a:solidFill>
              <a:latin typeface="Inter"/>
            </a:endParaRPr>
          </a:p>
          <a:p>
            <a:pPr algn="just">
              <a:lnSpc>
                <a:spcPts val="2380"/>
              </a:lnSpc>
            </a:pPr>
            <a:endParaRPr lang="en-US" sz="2400" dirty="0">
              <a:solidFill>
                <a:srgbClr val="302B70"/>
              </a:solidFill>
              <a:latin typeface="Inter"/>
            </a:endParaRPr>
          </a:p>
          <a:p>
            <a:pPr algn="just">
              <a:lnSpc>
                <a:spcPts val="2380"/>
              </a:lnSpc>
            </a:pPr>
            <a:endParaRPr lang="en-US" sz="2400" dirty="0">
              <a:solidFill>
                <a:srgbClr val="302B70"/>
              </a:solidFill>
              <a:latin typeface="Inter"/>
            </a:endParaRPr>
          </a:p>
          <a:p>
            <a:pPr algn="just">
              <a:lnSpc>
                <a:spcPts val="2380"/>
              </a:lnSpc>
            </a:pPr>
            <a:endParaRPr lang="en-US" sz="2400" dirty="0">
              <a:solidFill>
                <a:srgbClr val="302B70"/>
              </a:solidFill>
              <a:latin typeface="Inter"/>
            </a:endParaRPr>
          </a:p>
          <a:p>
            <a:pPr algn="just">
              <a:lnSpc>
                <a:spcPts val="2380"/>
              </a:lnSpc>
            </a:pPr>
            <a:endParaRPr lang="en-US" sz="2400" dirty="0">
              <a:solidFill>
                <a:srgbClr val="302B70"/>
              </a:solidFill>
              <a:latin typeface="Inter"/>
            </a:endParaRPr>
          </a:p>
        </p:txBody>
      </p:sp>
      <p:sp>
        <p:nvSpPr>
          <p:cNvPr id="31" name="TextBox 32">
            <a:extLst>
              <a:ext uri="{FF2B5EF4-FFF2-40B4-BE49-F238E27FC236}">
                <a16:creationId xmlns:a16="http://schemas.microsoft.com/office/drawing/2014/main" id="{F93A7B71-3276-5F33-A747-0A2D0EC75B35}"/>
              </a:ext>
            </a:extLst>
          </p:cNvPr>
          <p:cNvSpPr txBox="1"/>
          <p:nvPr/>
        </p:nvSpPr>
        <p:spPr>
          <a:xfrm>
            <a:off x="5599602" y="3527638"/>
            <a:ext cx="4240885" cy="3077766"/>
          </a:xfrm>
          <a:prstGeom prst="rect">
            <a:avLst/>
          </a:prstGeom>
        </p:spPr>
        <p:txBody>
          <a:bodyPr wrap="square" lIns="0" tIns="0" rIns="0" bIns="0" rtlCol="0" anchor="t">
            <a:spAutoFit/>
          </a:bodyPr>
          <a:lstStyle/>
          <a:p>
            <a:pPr algn="just">
              <a:lnSpc>
                <a:spcPts val="2380"/>
              </a:lnSpc>
            </a:pPr>
            <a:r>
              <a:rPr lang="en-US" sz="2400" dirty="0">
                <a:solidFill>
                  <a:srgbClr val="302B70"/>
                </a:solidFill>
                <a:latin typeface="Inter"/>
              </a:rPr>
              <a:t>The HTML NOSCRIPT elements defines a section of markup that acts as an alternate content for the users that have client-side scripting disabled.</a:t>
            </a:r>
          </a:p>
          <a:p>
            <a:pPr algn="just">
              <a:lnSpc>
                <a:spcPts val="2380"/>
              </a:lnSpc>
            </a:pPr>
            <a:endParaRPr lang="en-US" sz="2400" dirty="0">
              <a:solidFill>
                <a:srgbClr val="302B70"/>
              </a:solidFill>
              <a:latin typeface="Inter"/>
            </a:endParaRPr>
          </a:p>
          <a:p>
            <a:pPr algn="just">
              <a:lnSpc>
                <a:spcPts val="2380"/>
              </a:lnSpc>
            </a:pPr>
            <a:endParaRPr lang="en-US" sz="2400" dirty="0">
              <a:solidFill>
                <a:srgbClr val="302B70"/>
              </a:solidFill>
              <a:latin typeface="Inter"/>
            </a:endParaRPr>
          </a:p>
          <a:p>
            <a:pPr algn="just">
              <a:lnSpc>
                <a:spcPts val="2380"/>
              </a:lnSpc>
            </a:pPr>
            <a:endParaRPr lang="en-US" sz="2400" dirty="0">
              <a:solidFill>
                <a:srgbClr val="302B70"/>
              </a:solidFill>
              <a:latin typeface="Inter"/>
            </a:endParaRPr>
          </a:p>
          <a:p>
            <a:pPr algn="just">
              <a:lnSpc>
                <a:spcPts val="2380"/>
              </a:lnSpc>
            </a:pPr>
            <a:endParaRPr lang="en-US" sz="2400" dirty="0">
              <a:solidFill>
                <a:srgbClr val="302B70"/>
              </a:solidFill>
              <a:latin typeface="Inter"/>
            </a:endParaRPr>
          </a:p>
        </p:txBody>
      </p:sp>
      <p:grpSp>
        <p:nvGrpSpPr>
          <p:cNvPr id="32" name="Group 7">
            <a:extLst>
              <a:ext uri="{FF2B5EF4-FFF2-40B4-BE49-F238E27FC236}">
                <a16:creationId xmlns:a16="http://schemas.microsoft.com/office/drawing/2014/main" id="{30332DE5-FBC6-0823-4AF4-7BD2455D4CE0}"/>
              </a:ext>
            </a:extLst>
          </p:cNvPr>
          <p:cNvGrpSpPr/>
          <p:nvPr/>
        </p:nvGrpSpPr>
        <p:grpSpPr>
          <a:xfrm>
            <a:off x="8382000" y="5976058"/>
            <a:ext cx="5644187" cy="2438989"/>
            <a:chOff x="36052" y="0"/>
            <a:chExt cx="7525582" cy="3251986"/>
          </a:xfrm>
        </p:grpSpPr>
        <p:grpSp>
          <p:nvGrpSpPr>
            <p:cNvPr id="33" name="Group 8">
              <a:extLst>
                <a:ext uri="{FF2B5EF4-FFF2-40B4-BE49-F238E27FC236}">
                  <a16:creationId xmlns:a16="http://schemas.microsoft.com/office/drawing/2014/main" id="{945BDF20-4DB7-CF8F-B097-6A0C53DB5A46}"/>
                </a:ext>
              </a:extLst>
            </p:cNvPr>
            <p:cNvGrpSpPr/>
            <p:nvPr/>
          </p:nvGrpSpPr>
          <p:grpSpPr>
            <a:xfrm>
              <a:off x="36052" y="0"/>
              <a:ext cx="7525582" cy="3251986"/>
              <a:chOff x="17639" y="0"/>
              <a:chExt cx="3681961" cy="1597461"/>
            </a:xfrm>
          </p:grpSpPr>
          <p:sp>
            <p:nvSpPr>
              <p:cNvPr id="36" name="Freeform 9">
                <a:extLst>
                  <a:ext uri="{FF2B5EF4-FFF2-40B4-BE49-F238E27FC236}">
                    <a16:creationId xmlns:a16="http://schemas.microsoft.com/office/drawing/2014/main" id="{E4ADCEE2-A7A8-96DC-C400-C5C92FC432F6}"/>
                  </a:ext>
                </a:extLst>
              </p:cNvPr>
              <p:cNvSpPr/>
              <p:nvPr/>
            </p:nvSpPr>
            <p:spPr>
              <a:xfrm>
                <a:off x="17639" y="0"/>
                <a:ext cx="3681961" cy="1597461"/>
              </a:xfrm>
              <a:custGeom>
                <a:avLst/>
                <a:gdLst/>
                <a:ahLst/>
                <a:cxnLst/>
                <a:rect l="l" t="t" r="r" b="b"/>
                <a:pathLst>
                  <a:path w="3681961" h="1597461">
                    <a:moveTo>
                      <a:pt x="3557501" y="1597461"/>
                    </a:moveTo>
                    <a:lnTo>
                      <a:pt x="124460" y="1597461"/>
                    </a:lnTo>
                    <a:cubicBezTo>
                      <a:pt x="55880" y="1597461"/>
                      <a:pt x="0" y="1541581"/>
                      <a:pt x="0" y="1473001"/>
                    </a:cubicBezTo>
                    <a:lnTo>
                      <a:pt x="0" y="124460"/>
                    </a:lnTo>
                    <a:cubicBezTo>
                      <a:pt x="0" y="55880"/>
                      <a:pt x="55880" y="0"/>
                      <a:pt x="124460" y="0"/>
                    </a:cubicBezTo>
                    <a:lnTo>
                      <a:pt x="3557501" y="0"/>
                    </a:lnTo>
                    <a:cubicBezTo>
                      <a:pt x="3626081" y="0"/>
                      <a:pt x="3681961" y="55880"/>
                      <a:pt x="3681961" y="124460"/>
                    </a:cubicBezTo>
                    <a:lnTo>
                      <a:pt x="3681961" y="1473001"/>
                    </a:lnTo>
                    <a:cubicBezTo>
                      <a:pt x="3681961" y="1541581"/>
                      <a:pt x="3626081" y="1597461"/>
                      <a:pt x="3557501" y="1597461"/>
                    </a:cubicBezTo>
                    <a:close/>
                  </a:path>
                </a:pathLst>
              </a:custGeom>
              <a:solidFill>
                <a:srgbClr val="FFFFFF"/>
              </a:solidFill>
            </p:spPr>
          </p:sp>
        </p:grpSp>
        <p:sp>
          <p:nvSpPr>
            <p:cNvPr id="34" name="TextBox 10">
              <a:extLst>
                <a:ext uri="{FF2B5EF4-FFF2-40B4-BE49-F238E27FC236}">
                  <a16:creationId xmlns:a16="http://schemas.microsoft.com/office/drawing/2014/main" id="{99BF2636-3F0A-30A1-A013-21CDA5171779}"/>
                </a:ext>
              </a:extLst>
            </p:cNvPr>
            <p:cNvSpPr txBox="1"/>
            <p:nvPr/>
          </p:nvSpPr>
          <p:spPr>
            <a:xfrm>
              <a:off x="1479058" y="2550326"/>
              <a:ext cx="5638603" cy="332105"/>
            </a:xfrm>
            <a:prstGeom prst="rect">
              <a:avLst/>
            </a:prstGeom>
          </p:spPr>
          <p:txBody>
            <a:bodyPr lIns="0" tIns="0" rIns="0" bIns="0" rtlCol="0" anchor="t">
              <a:spAutoFit/>
            </a:bodyPr>
            <a:lstStyle/>
            <a:p>
              <a:pPr>
                <a:lnSpc>
                  <a:spcPts val="2100"/>
                </a:lnSpc>
                <a:spcBef>
                  <a:spcPct val="0"/>
                </a:spcBef>
              </a:pPr>
              <a:endParaRPr lang="en-US" sz="1400" dirty="0">
                <a:solidFill>
                  <a:srgbClr val="FE502D"/>
                </a:solidFill>
                <a:latin typeface="Open Sauce Italics"/>
              </a:endParaRPr>
            </a:p>
          </p:txBody>
        </p:sp>
        <p:pic>
          <p:nvPicPr>
            <p:cNvPr id="35" name="Picture 12">
              <a:extLst>
                <a:ext uri="{FF2B5EF4-FFF2-40B4-BE49-F238E27FC236}">
                  <a16:creationId xmlns:a16="http://schemas.microsoft.com/office/drawing/2014/main" id="{025F42B6-4F26-A757-D786-F84D14290DE5}"/>
                </a:ext>
              </a:extLst>
            </p:cNvPr>
            <p:cNvPicPr>
              <a:picLocks noChangeAspect="1"/>
            </p:cNvPicPr>
            <p:nvPr/>
          </p:nvPicPr>
          <p:blipFill>
            <a:blip r:embed="rId8"/>
            <a:srcRect/>
            <a:stretch>
              <a:fillRect/>
            </a:stretch>
          </p:blipFill>
          <p:spPr>
            <a:xfrm>
              <a:off x="438105" y="385815"/>
              <a:ext cx="747914" cy="799374"/>
            </a:xfrm>
            <a:prstGeom prst="rect">
              <a:avLst/>
            </a:prstGeom>
          </p:spPr>
        </p:pic>
      </p:grpSp>
      <p:sp>
        <p:nvSpPr>
          <p:cNvPr id="37" name="TextBox 32">
            <a:extLst>
              <a:ext uri="{FF2B5EF4-FFF2-40B4-BE49-F238E27FC236}">
                <a16:creationId xmlns:a16="http://schemas.microsoft.com/office/drawing/2014/main" id="{9982ABE8-C832-0E57-E6F1-200DD05C896D}"/>
              </a:ext>
            </a:extLst>
          </p:cNvPr>
          <p:cNvSpPr txBox="1"/>
          <p:nvPr/>
        </p:nvSpPr>
        <p:spPr>
          <a:xfrm>
            <a:off x="9481103" y="6265419"/>
            <a:ext cx="4240885" cy="3077766"/>
          </a:xfrm>
          <a:prstGeom prst="rect">
            <a:avLst/>
          </a:prstGeom>
        </p:spPr>
        <p:txBody>
          <a:bodyPr wrap="square" lIns="0" tIns="0" rIns="0" bIns="0" rtlCol="0" anchor="t">
            <a:spAutoFit/>
          </a:bodyPr>
          <a:lstStyle/>
          <a:p>
            <a:pPr algn="just">
              <a:lnSpc>
                <a:spcPts val="2380"/>
              </a:lnSpc>
            </a:pPr>
            <a:r>
              <a:rPr lang="en-US" sz="2400" dirty="0">
                <a:solidFill>
                  <a:srgbClr val="302B70"/>
                </a:solidFill>
                <a:latin typeface="Inter"/>
              </a:rPr>
              <a:t>The average web pages has around 71 </a:t>
            </a:r>
            <a:r>
              <a:rPr lang="en-US" sz="2400" dirty="0" err="1">
                <a:solidFill>
                  <a:srgbClr val="302B70"/>
                </a:solidFill>
                <a:latin typeface="Inter"/>
              </a:rPr>
              <a:t>divs</a:t>
            </a:r>
            <a:r>
              <a:rPr lang="en-US" sz="2400" dirty="0">
                <a:solidFill>
                  <a:srgbClr val="302B70"/>
                </a:solidFill>
                <a:latin typeface="Inter"/>
              </a:rPr>
              <a:t>. This number was computed after counting all the div elements (576,067,185) encountered within 8,021,323 million pages.</a:t>
            </a:r>
          </a:p>
          <a:p>
            <a:pPr algn="just">
              <a:lnSpc>
                <a:spcPts val="2380"/>
              </a:lnSpc>
            </a:pPr>
            <a:endParaRPr lang="en-US" sz="2400" dirty="0">
              <a:solidFill>
                <a:srgbClr val="302B70"/>
              </a:solidFill>
              <a:latin typeface="Inter"/>
            </a:endParaRPr>
          </a:p>
          <a:p>
            <a:pPr algn="just">
              <a:lnSpc>
                <a:spcPts val="2380"/>
              </a:lnSpc>
            </a:pPr>
            <a:endParaRPr lang="en-US" sz="2400" dirty="0">
              <a:solidFill>
                <a:srgbClr val="302B70"/>
              </a:solidFill>
              <a:latin typeface="Inter"/>
            </a:endParaRPr>
          </a:p>
          <a:p>
            <a:pPr algn="just">
              <a:lnSpc>
                <a:spcPts val="2380"/>
              </a:lnSpc>
            </a:pPr>
            <a:endParaRPr lang="en-US" sz="2400" dirty="0">
              <a:solidFill>
                <a:srgbClr val="302B70"/>
              </a:solidFill>
              <a:latin typeface="Inter"/>
            </a:endParaRPr>
          </a:p>
          <a:p>
            <a:pPr algn="just">
              <a:lnSpc>
                <a:spcPts val="2380"/>
              </a:lnSpc>
            </a:pPr>
            <a:endParaRPr lang="en-US" sz="2400" dirty="0">
              <a:solidFill>
                <a:srgbClr val="302B70"/>
              </a:solidFill>
              <a:latin typeface="Inter"/>
            </a:endParaRPr>
          </a:p>
        </p:txBody>
      </p:sp>
      <p:pic>
        <p:nvPicPr>
          <p:cNvPr id="39" name="Picture 11">
            <a:extLst>
              <a:ext uri="{FF2B5EF4-FFF2-40B4-BE49-F238E27FC236}">
                <a16:creationId xmlns:a16="http://schemas.microsoft.com/office/drawing/2014/main" id="{92B38CCE-A6BA-6E21-33D5-4E96234001E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flipH="1">
            <a:off x="13413695" y="3569499"/>
            <a:ext cx="6063497" cy="792614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787CD1"/>
        </a:solidFill>
        <a:effectLst/>
      </p:bgPr>
    </p:bg>
    <p:spTree>
      <p:nvGrpSpPr>
        <p:cNvPr id="1" name=""/>
        <p:cNvGrpSpPr/>
        <p:nvPr/>
      </p:nvGrpSpPr>
      <p:grpSpPr>
        <a:xfrm>
          <a:off x="0" y="0"/>
          <a:ext cx="0" cy="0"/>
          <a:chOff x="0" y="0"/>
          <a:chExt cx="0" cy="0"/>
        </a:xfrm>
      </p:grpSpPr>
      <p:sp>
        <p:nvSpPr>
          <p:cNvPr id="2" name="AutoShape 2"/>
          <p:cNvSpPr/>
          <p:nvPr/>
        </p:nvSpPr>
        <p:spPr>
          <a:xfrm>
            <a:off x="0" y="-381000"/>
            <a:ext cx="18288000" cy="9258300"/>
          </a:xfrm>
          <a:prstGeom prst="rect">
            <a:avLst/>
          </a:prstGeom>
          <a:solidFill>
            <a:srgbClr val="F0F2F6"/>
          </a:solidFill>
        </p:spPr>
      </p:sp>
      <p:sp>
        <p:nvSpPr>
          <p:cNvPr id="21" name="TextBox 8">
            <a:extLst>
              <a:ext uri="{FF2B5EF4-FFF2-40B4-BE49-F238E27FC236}">
                <a16:creationId xmlns:a16="http://schemas.microsoft.com/office/drawing/2014/main" id="{D04DE80A-B533-9EF7-ED19-4F0CFEFF0933}"/>
              </a:ext>
            </a:extLst>
          </p:cNvPr>
          <p:cNvSpPr txBox="1"/>
          <p:nvPr/>
        </p:nvSpPr>
        <p:spPr>
          <a:xfrm>
            <a:off x="5086350" y="-36841"/>
            <a:ext cx="8115300" cy="1224893"/>
          </a:xfrm>
          <a:prstGeom prst="rect">
            <a:avLst/>
          </a:prstGeom>
        </p:spPr>
        <p:txBody>
          <a:bodyPr lIns="0" tIns="0" rIns="0" bIns="0" rtlCol="0" anchor="t">
            <a:spAutoFit/>
          </a:bodyPr>
          <a:lstStyle/>
          <a:p>
            <a:pPr>
              <a:lnSpc>
                <a:spcPts val="9600"/>
              </a:lnSpc>
            </a:pPr>
            <a:r>
              <a:rPr lang="en-US" sz="8000" dirty="0" err="1">
                <a:solidFill>
                  <a:srgbClr val="302B70"/>
                </a:solidFill>
                <a:latin typeface="HK Grotesk Bold"/>
              </a:rPr>
              <a:t>Lessgoooooooooo</a:t>
            </a:r>
            <a:endParaRPr lang="en-US" sz="8000" dirty="0">
              <a:solidFill>
                <a:srgbClr val="302B70"/>
              </a:solidFill>
              <a:latin typeface="HK Grotesk Bold"/>
            </a:endParaRPr>
          </a:p>
        </p:txBody>
      </p:sp>
      <p:sp>
        <p:nvSpPr>
          <p:cNvPr id="22" name="TextBox 8">
            <a:extLst>
              <a:ext uri="{FF2B5EF4-FFF2-40B4-BE49-F238E27FC236}">
                <a16:creationId xmlns:a16="http://schemas.microsoft.com/office/drawing/2014/main" id="{B8B79DEE-23BB-E07C-21C2-082E9C6AE225}"/>
              </a:ext>
            </a:extLst>
          </p:cNvPr>
          <p:cNvSpPr txBox="1"/>
          <p:nvPr/>
        </p:nvSpPr>
        <p:spPr>
          <a:xfrm>
            <a:off x="7391400" y="750640"/>
            <a:ext cx="3810000" cy="1072281"/>
          </a:xfrm>
          <a:prstGeom prst="rect">
            <a:avLst/>
          </a:prstGeom>
        </p:spPr>
        <p:txBody>
          <a:bodyPr wrap="square" lIns="0" tIns="0" rIns="0" bIns="0" rtlCol="0" anchor="t">
            <a:spAutoFit/>
          </a:bodyPr>
          <a:lstStyle/>
          <a:p>
            <a:pPr>
              <a:lnSpc>
                <a:spcPts val="9600"/>
              </a:lnSpc>
            </a:pPr>
            <a:r>
              <a:rPr lang="en-US" sz="4400" dirty="0">
                <a:solidFill>
                  <a:srgbClr val="302B70"/>
                </a:solidFill>
                <a:latin typeface="urw-din"/>
              </a:rPr>
              <a:t>TIME TO CODE!</a:t>
            </a:r>
            <a:endParaRPr lang="en-US" sz="8000" dirty="0">
              <a:solidFill>
                <a:srgbClr val="302B70"/>
              </a:solidFill>
              <a:latin typeface="urw-din"/>
            </a:endParaRPr>
          </a:p>
        </p:txBody>
      </p:sp>
      <p:pic>
        <p:nvPicPr>
          <p:cNvPr id="24" name="Picture 23">
            <a:extLst>
              <a:ext uri="{FF2B5EF4-FFF2-40B4-BE49-F238E27FC236}">
                <a16:creationId xmlns:a16="http://schemas.microsoft.com/office/drawing/2014/main" id="{C8875698-9D3D-FD37-52E7-EBE501A0C6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86350" y="2313942"/>
            <a:ext cx="7456926" cy="6404486"/>
          </a:xfrm>
          <a:prstGeom prst="rect">
            <a:avLst/>
          </a:prstGeom>
        </p:spPr>
      </p:pic>
      <p:sp>
        <p:nvSpPr>
          <p:cNvPr id="25" name="Rectangle 24">
            <a:extLst>
              <a:ext uri="{FF2B5EF4-FFF2-40B4-BE49-F238E27FC236}">
                <a16:creationId xmlns:a16="http://schemas.microsoft.com/office/drawing/2014/main" id="{BA654591-26CD-D808-F416-0CC6E6EA33B1}"/>
              </a:ext>
            </a:extLst>
          </p:cNvPr>
          <p:cNvSpPr/>
          <p:nvPr/>
        </p:nvSpPr>
        <p:spPr>
          <a:xfrm>
            <a:off x="8915400" y="2705100"/>
            <a:ext cx="3352800" cy="2438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C4C40260-5E89-8981-8E60-DEA9DCB85A68}"/>
              </a:ext>
            </a:extLst>
          </p:cNvPr>
          <p:cNvSpPr/>
          <p:nvPr/>
        </p:nvSpPr>
        <p:spPr>
          <a:xfrm>
            <a:off x="8836936" y="5667605"/>
            <a:ext cx="3507464" cy="2438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32">
            <a:extLst>
              <a:ext uri="{FF2B5EF4-FFF2-40B4-BE49-F238E27FC236}">
                <a16:creationId xmlns:a16="http://schemas.microsoft.com/office/drawing/2014/main" id="{07D38FDF-34B8-DA12-9C02-D246396E9FC1}"/>
              </a:ext>
            </a:extLst>
          </p:cNvPr>
          <p:cNvSpPr txBox="1"/>
          <p:nvPr/>
        </p:nvSpPr>
        <p:spPr>
          <a:xfrm>
            <a:off x="8888361" y="3076184"/>
            <a:ext cx="3507464" cy="2462213"/>
          </a:xfrm>
          <a:prstGeom prst="rect">
            <a:avLst/>
          </a:prstGeom>
        </p:spPr>
        <p:txBody>
          <a:bodyPr wrap="square" lIns="0" tIns="0" rIns="0" bIns="0" rtlCol="0" anchor="t">
            <a:spAutoFit/>
          </a:bodyPr>
          <a:lstStyle/>
          <a:p>
            <a:pPr algn="ctr">
              <a:lnSpc>
                <a:spcPts val="2380"/>
              </a:lnSpc>
            </a:pPr>
            <a:r>
              <a:rPr lang="en-US" sz="3600" dirty="0">
                <a:latin typeface="urw-din"/>
              </a:rPr>
              <a:t>Learning Web</a:t>
            </a:r>
          </a:p>
          <a:p>
            <a:pPr algn="ctr">
              <a:lnSpc>
                <a:spcPts val="2380"/>
              </a:lnSpc>
            </a:pPr>
            <a:endParaRPr lang="en-US" sz="3600" dirty="0">
              <a:latin typeface="urw-din"/>
            </a:endParaRPr>
          </a:p>
          <a:p>
            <a:pPr algn="ctr">
              <a:lnSpc>
                <a:spcPts val="2380"/>
              </a:lnSpc>
            </a:pPr>
            <a:r>
              <a:rPr lang="en-US" sz="3600" dirty="0">
                <a:latin typeface="urw-din"/>
              </a:rPr>
              <a:t> Development</a:t>
            </a:r>
          </a:p>
          <a:p>
            <a:pPr algn="ctr">
              <a:lnSpc>
                <a:spcPts val="2380"/>
              </a:lnSpc>
            </a:pPr>
            <a:endParaRPr lang="en-US" sz="3600" dirty="0">
              <a:latin typeface="urw-din"/>
            </a:endParaRPr>
          </a:p>
          <a:p>
            <a:pPr algn="ctr">
              <a:lnSpc>
                <a:spcPts val="2380"/>
              </a:lnSpc>
            </a:pPr>
            <a:r>
              <a:rPr lang="en-US" sz="3600" dirty="0">
                <a:latin typeface="urw-din"/>
              </a:rPr>
              <a:t> from the Internet.</a:t>
            </a:r>
          </a:p>
          <a:p>
            <a:pPr algn="just">
              <a:lnSpc>
                <a:spcPts val="2380"/>
              </a:lnSpc>
            </a:pPr>
            <a:endParaRPr lang="en-US" sz="2400" dirty="0">
              <a:solidFill>
                <a:srgbClr val="302B70"/>
              </a:solidFill>
              <a:latin typeface="Inter"/>
            </a:endParaRPr>
          </a:p>
          <a:p>
            <a:pPr algn="just">
              <a:lnSpc>
                <a:spcPts val="2380"/>
              </a:lnSpc>
            </a:pPr>
            <a:endParaRPr lang="en-US" sz="2400" dirty="0">
              <a:solidFill>
                <a:srgbClr val="302B70"/>
              </a:solidFill>
              <a:latin typeface="Inter"/>
            </a:endParaRPr>
          </a:p>
          <a:p>
            <a:pPr algn="just">
              <a:lnSpc>
                <a:spcPts val="2380"/>
              </a:lnSpc>
            </a:pPr>
            <a:endParaRPr lang="en-US" sz="2400" dirty="0">
              <a:solidFill>
                <a:srgbClr val="302B70"/>
              </a:solidFill>
              <a:latin typeface="Inter"/>
            </a:endParaRPr>
          </a:p>
        </p:txBody>
      </p:sp>
      <p:sp>
        <p:nvSpPr>
          <p:cNvPr id="28" name="TextBox 32">
            <a:extLst>
              <a:ext uri="{FF2B5EF4-FFF2-40B4-BE49-F238E27FC236}">
                <a16:creationId xmlns:a16="http://schemas.microsoft.com/office/drawing/2014/main" id="{8F5D631D-66C1-7D9B-6503-02A3A3CA537F}"/>
              </a:ext>
            </a:extLst>
          </p:cNvPr>
          <p:cNvSpPr txBox="1"/>
          <p:nvPr/>
        </p:nvSpPr>
        <p:spPr>
          <a:xfrm>
            <a:off x="8936374" y="6565558"/>
            <a:ext cx="3507464" cy="2154436"/>
          </a:xfrm>
          <a:prstGeom prst="rect">
            <a:avLst/>
          </a:prstGeom>
        </p:spPr>
        <p:txBody>
          <a:bodyPr wrap="square" lIns="0" tIns="0" rIns="0" bIns="0" rtlCol="0" anchor="t">
            <a:spAutoFit/>
          </a:bodyPr>
          <a:lstStyle/>
          <a:p>
            <a:pPr algn="ctr">
              <a:lnSpc>
                <a:spcPts val="2380"/>
              </a:lnSpc>
            </a:pPr>
            <a:r>
              <a:rPr lang="en-US" sz="3600" dirty="0">
                <a:latin typeface="urw-din"/>
              </a:rPr>
              <a:t>Divyanshu is here</a:t>
            </a:r>
          </a:p>
          <a:p>
            <a:pPr algn="ctr">
              <a:lnSpc>
                <a:spcPts val="2380"/>
              </a:lnSpc>
            </a:pPr>
            <a:endParaRPr lang="en-US" sz="3600" dirty="0">
              <a:latin typeface="urw-din"/>
            </a:endParaRPr>
          </a:p>
          <a:p>
            <a:pPr algn="ctr">
              <a:lnSpc>
                <a:spcPts val="2380"/>
              </a:lnSpc>
            </a:pPr>
            <a:r>
              <a:rPr lang="en-US" sz="3600" dirty="0">
                <a:latin typeface="urw-din"/>
              </a:rPr>
              <a:t>!!!!!</a:t>
            </a:r>
          </a:p>
          <a:p>
            <a:pPr algn="ctr">
              <a:lnSpc>
                <a:spcPts val="2380"/>
              </a:lnSpc>
            </a:pPr>
            <a:endParaRPr lang="en-US" sz="3600" dirty="0">
              <a:latin typeface="urw-din"/>
            </a:endParaRPr>
          </a:p>
          <a:p>
            <a:pPr algn="just">
              <a:lnSpc>
                <a:spcPts val="2380"/>
              </a:lnSpc>
            </a:pPr>
            <a:endParaRPr lang="en-US" sz="2400" dirty="0">
              <a:solidFill>
                <a:srgbClr val="302B70"/>
              </a:solidFill>
              <a:latin typeface="Inter"/>
            </a:endParaRPr>
          </a:p>
          <a:p>
            <a:pPr algn="just">
              <a:lnSpc>
                <a:spcPts val="2380"/>
              </a:lnSpc>
            </a:pPr>
            <a:endParaRPr lang="en-US" sz="2400" dirty="0">
              <a:solidFill>
                <a:srgbClr val="302B70"/>
              </a:solidFill>
              <a:latin typeface="Inter"/>
            </a:endParaRPr>
          </a:p>
          <a:p>
            <a:pPr algn="just">
              <a:lnSpc>
                <a:spcPts val="2380"/>
              </a:lnSpc>
            </a:pPr>
            <a:endParaRPr lang="en-US" sz="2400" dirty="0">
              <a:solidFill>
                <a:srgbClr val="302B70"/>
              </a:solidFill>
              <a:latin typeface="Inte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fill="hold" nodeType="withEffect">
                                  <p:stCondLst>
                                    <p:cond delay="0"/>
                                  </p:stCondLst>
                                  <p:childTnLst>
                                    <p:set>
                                      <p:cBhvr>
                                        <p:cTn id="6" dur="1" fill="hold">
                                          <p:stCondLst>
                                            <p:cond delay="0"/>
                                          </p:stCondLst>
                                        </p:cTn>
                                        <p:tgtEl>
                                          <p:spTgt spid="21">
                                            <p:txEl>
                                              <p:pRg st="0" end="0"/>
                                            </p:txEl>
                                          </p:spTgt>
                                        </p:tgtEl>
                                        <p:attrNameLst>
                                          <p:attrName>style.visibility</p:attrName>
                                        </p:attrNameLst>
                                      </p:cBhvr>
                                      <p:to>
                                        <p:strVal val="visible"/>
                                      </p:to>
                                    </p:set>
                                    <p:anim calcmode="lin" valueType="num">
                                      <p:cBhvr additive="base">
                                        <p:cTn id="7" dur="500" fill="hold"/>
                                        <p:tgtEl>
                                          <p:spTgt spid="21">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21">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0F2F6"/>
        </a:solidFill>
        <a:effectLst/>
      </p:bgPr>
    </p:bg>
    <p:spTree>
      <p:nvGrpSpPr>
        <p:cNvPr id="1" name=""/>
        <p:cNvGrpSpPr/>
        <p:nvPr/>
      </p:nvGrpSpPr>
      <p:grpSpPr>
        <a:xfrm>
          <a:off x="0" y="0"/>
          <a:ext cx="0" cy="0"/>
          <a:chOff x="0" y="0"/>
          <a:chExt cx="0" cy="0"/>
        </a:xfrm>
      </p:grpSpPr>
      <p:sp>
        <p:nvSpPr>
          <p:cNvPr id="2" name="AutoShape 2"/>
          <p:cNvSpPr/>
          <p:nvPr/>
        </p:nvSpPr>
        <p:spPr>
          <a:xfrm>
            <a:off x="0" y="8775001"/>
            <a:ext cx="18288000" cy="1511999"/>
          </a:xfrm>
          <a:prstGeom prst="rect">
            <a:avLst/>
          </a:prstGeom>
          <a:solidFill>
            <a:srgbClr val="302B70"/>
          </a:solidFill>
        </p:spPr>
      </p:sp>
      <p:grpSp>
        <p:nvGrpSpPr>
          <p:cNvPr id="3" name="Group 3"/>
          <p:cNvGrpSpPr/>
          <p:nvPr/>
        </p:nvGrpSpPr>
        <p:grpSpPr>
          <a:xfrm>
            <a:off x="1479647" y="2221419"/>
            <a:ext cx="8186653" cy="3214245"/>
            <a:chOff x="0" y="47625"/>
            <a:chExt cx="10915537" cy="4285660"/>
          </a:xfrm>
        </p:grpSpPr>
        <p:sp>
          <p:nvSpPr>
            <p:cNvPr id="4" name="TextBox 4"/>
            <p:cNvSpPr txBox="1"/>
            <p:nvPr/>
          </p:nvSpPr>
          <p:spPr>
            <a:xfrm>
              <a:off x="0" y="47625"/>
              <a:ext cx="5240737" cy="2179657"/>
            </a:xfrm>
            <a:prstGeom prst="rect">
              <a:avLst/>
            </a:prstGeom>
          </p:spPr>
          <p:txBody>
            <a:bodyPr wrap="square" lIns="0" tIns="0" rIns="0" bIns="0" rtlCol="0" anchor="t">
              <a:spAutoFit/>
            </a:bodyPr>
            <a:lstStyle/>
            <a:p>
              <a:pPr>
                <a:lnSpc>
                  <a:spcPts val="12649"/>
                </a:lnSpc>
              </a:pPr>
              <a:r>
                <a:rPr lang="en-US" sz="11000" dirty="0">
                  <a:solidFill>
                    <a:srgbClr val="302B70"/>
                  </a:solidFill>
                  <a:latin typeface="HK Grotesk Bold"/>
                </a:rPr>
                <a:t>HTML </a:t>
              </a:r>
            </a:p>
          </p:txBody>
        </p:sp>
        <p:sp>
          <p:nvSpPr>
            <p:cNvPr id="5" name="TextBox 5"/>
            <p:cNvSpPr txBox="1"/>
            <p:nvPr/>
          </p:nvSpPr>
          <p:spPr>
            <a:xfrm>
              <a:off x="21533" y="1964773"/>
              <a:ext cx="10894004" cy="2368512"/>
            </a:xfrm>
            <a:prstGeom prst="rect">
              <a:avLst/>
            </a:prstGeom>
          </p:spPr>
          <p:txBody>
            <a:bodyPr lIns="0" tIns="0" rIns="0" bIns="0" rtlCol="0" anchor="t">
              <a:spAutoFit/>
            </a:bodyPr>
            <a:lstStyle/>
            <a:p>
              <a:pPr>
                <a:lnSpc>
                  <a:spcPts val="3500"/>
                </a:lnSpc>
                <a:spcBef>
                  <a:spcPct val="0"/>
                </a:spcBef>
              </a:pPr>
              <a:r>
                <a:rPr lang="en-US" sz="2800" b="1" i="0" dirty="0">
                  <a:solidFill>
                    <a:srgbClr val="302B70"/>
                  </a:solidFill>
                  <a:effectLst/>
                  <a:latin typeface="urw-din"/>
                </a:rPr>
                <a:t>HTML</a:t>
              </a:r>
              <a:r>
                <a:rPr lang="en-US" sz="2800" b="0" i="0" dirty="0">
                  <a:solidFill>
                    <a:srgbClr val="302B70"/>
                  </a:solidFill>
                  <a:effectLst/>
                  <a:latin typeface="urw-din"/>
                </a:rPr>
                <a:t> stands for Hyper Text Markup Language. It is used to design web pages using a markup language. HTML is the combination of Hypertext and Markup language. Hypertext defines the link between the web pages.</a:t>
              </a:r>
              <a:endParaRPr lang="en-US" sz="2500" dirty="0">
                <a:solidFill>
                  <a:srgbClr val="302B70"/>
                </a:solidFill>
                <a:latin typeface="Clear Sans Regular"/>
              </a:endParaRPr>
            </a:p>
          </p:txBody>
        </p:sp>
      </p:grpSp>
      <p:grpSp>
        <p:nvGrpSpPr>
          <p:cNvPr id="6" name="Group 6"/>
          <p:cNvGrpSpPr/>
          <p:nvPr/>
        </p:nvGrpSpPr>
        <p:grpSpPr>
          <a:xfrm>
            <a:off x="8718256" y="9518212"/>
            <a:ext cx="851487" cy="155656"/>
            <a:chOff x="0" y="0"/>
            <a:chExt cx="1135316" cy="207541"/>
          </a:xfrm>
        </p:grpSpPr>
        <p:pic>
          <p:nvPicPr>
            <p:cNvPr id="7" name="Picture 7"/>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0" y="0"/>
              <a:ext cx="207541" cy="207541"/>
            </a:xfrm>
            <a:prstGeom prst="rect">
              <a:avLst/>
            </a:prstGeom>
          </p:spPr>
        </p:pic>
        <p:pic>
          <p:nvPicPr>
            <p:cNvPr id="8" name="Picture 8"/>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463887" y="0"/>
              <a:ext cx="207541" cy="207541"/>
            </a:xfrm>
            <a:prstGeom prst="rect">
              <a:avLst/>
            </a:prstGeom>
          </p:spPr>
        </p:pic>
        <p:pic>
          <p:nvPicPr>
            <p:cNvPr id="9" name="Picture 9"/>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927775" y="0"/>
              <a:ext cx="207541" cy="207541"/>
            </a:xfrm>
            <a:prstGeom prst="rect">
              <a:avLst/>
            </a:prstGeom>
          </p:spPr>
        </p:pic>
      </p:grpSp>
      <p:pic>
        <p:nvPicPr>
          <p:cNvPr id="10" name="Picture 10"/>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4271742" y="4387501"/>
            <a:ext cx="2987558" cy="4459042"/>
          </a:xfrm>
          <a:prstGeom prst="rect">
            <a:avLst/>
          </a:prstGeom>
        </p:spPr>
      </p:pic>
      <p:pic>
        <p:nvPicPr>
          <p:cNvPr id="11" name="Picture 11"/>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flipH="1">
            <a:off x="10166457" y="1028700"/>
            <a:ext cx="6783040" cy="9553578"/>
          </a:xfrm>
          <a:prstGeom prst="rect">
            <a:avLst/>
          </a:prstGeom>
        </p:spPr>
      </p:pic>
      <p:pic>
        <p:nvPicPr>
          <p:cNvPr id="12" name="Picture 12"/>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10187860" y="1637939"/>
            <a:ext cx="2154826" cy="215482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Effect transition="in" filter="fade">
                                      <p:cBhvr>
                                        <p:cTn id="9" dur="500"/>
                                        <p:tgtEl>
                                          <p:spTgt spid="11"/>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p:cTn id="13" dur="500" fill="hold"/>
                                        <p:tgtEl>
                                          <p:spTgt spid="12"/>
                                        </p:tgtEl>
                                        <p:attrNameLst>
                                          <p:attrName>ppt_w</p:attrName>
                                        </p:attrNameLst>
                                      </p:cBhvr>
                                      <p:tavLst>
                                        <p:tav tm="0">
                                          <p:val>
                                            <p:fltVal val="0"/>
                                          </p:val>
                                        </p:tav>
                                        <p:tav tm="100000">
                                          <p:val>
                                            <p:strVal val="#ppt_w"/>
                                          </p:val>
                                        </p:tav>
                                      </p:tavLst>
                                    </p:anim>
                                    <p:anim calcmode="lin" valueType="num">
                                      <p:cBhvr>
                                        <p:cTn id="14" dur="500" fill="hold"/>
                                        <p:tgtEl>
                                          <p:spTgt spid="12"/>
                                        </p:tgtEl>
                                        <p:attrNameLst>
                                          <p:attrName>ppt_h</p:attrName>
                                        </p:attrNameLst>
                                      </p:cBhvr>
                                      <p:tavLst>
                                        <p:tav tm="0">
                                          <p:val>
                                            <p:fltVal val="0"/>
                                          </p:val>
                                        </p:tav>
                                        <p:tav tm="100000">
                                          <p:val>
                                            <p:strVal val="#ppt_h"/>
                                          </p:val>
                                        </p:tav>
                                      </p:tavLst>
                                    </p:anim>
                                    <p:animEffect transition="in" filter="fade">
                                      <p:cBhvr>
                                        <p:cTn id="1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302B70"/>
        </a:soli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6A7167F7-1693-8EB1-2514-BB739DF7D01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29414"/>
            <a:ext cx="7181850" cy="10456774"/>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302B70"/>
        </a:solidFill>
        <a:effectLst/>
      </p:bgPr>
    </p:bg>
    <p:spTree>
      <p:nvGrpSpPr>
        <p:cNvPr id="1" name=""/>
        <p:cNvGrpSpPr/>
        <p:nvPr/>
      </p:nvGrpSpPr>
      <p:grpSpPr>
        <a:xfrm>
          <a:off x="0" y="0"/>
          <a:ext cx="0" cy="0"/>
          <a:chOff x="0" y="0"/>
          <a:chExt cx="0" cy="0"/>
        </a:xfrm>
      </p:grpSpPr>
      <p:sp>
        <p:nvSpPr>
          <p:cNvPr id="2" name="TextBox 2"/>
          <p:cNvSpPr txBox="1"/>
          <p:nvPr/>
        </p:nvSpPr>
        <p:spPr>
          <a:xfrm>
            <a:off x="4171931" y="1141811"/>
            <a:ext cx="9944138" cy="812673"/>
          </a:xfrm>
          <a:prstGeom prst="rect">
            <a:avLst/>
          </a:prstGeom>
        </p:spPr>
        <p:txBody>
          <a:bodyPr lIns="0" tIns="0" rIns="0" bIns="0" rtlCol="0" anchor="t">
            <a:spAutoFit/>
          </a:bodyPr>
          <a:lstStyle/>
          <a:p>
            <a:pPr marL="0" lvl="0" indent="0" algn="ctr">
              <a:lnSpc>
                <a:spcPts val="6656"/>
              </a:lnSpc>
              <a:spcBef>
                <a:spcPct val="0"/>
              </a:spcBef>
            </a:pPr>
            <a:r>
              <a:rPr lang="en-US" sz="4755" dirty="0">
                <a:solidFill>
                  <a:srgbClr val="FFFFFF"/>
                </a:solidFill>
                <a:latin typeface="Roboto Bold"/>
              </a:rPr>
              <a:t>Tags in HTML</a:t>
            </a:r>
            <a:endParaRPr lang="en-US" sz="4755" u="none" dirty="0">
              <a:solidFill>
                <a:srgbClr val="FFFFFF"/>
              </a:solidFill>
              <a:latin typeface="Roboto Bold"/>
            </a:endParaRPr>
          </a:p>
        </p:txBody>
      </p:sp>
      <p:pic>
        <p:nvPicPr>
          <p:cNvPr id="3" name="Picture 3"/>
          <p:cNvPicPr>
            <a:picLocks noChangeAspect="1"/>
          </p:cNvPicPr>
          <p:nvPr/>
        </p:nvPicPr>
        <p:blipFill>
          <a:blip r:embed="rId2">
            <a:alphaModFix amt="34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4016979" y="3959427"/>
            <a:ext cx="4915461" cy="4915461"/>
          </a:xfrm>
          <a:prstGeom prst="rect">
            <a:avLst/>
          </a:prstGeom>
        </p:spPr>
      </p:pic>
      <p:grpSp>
        <p:nvGrpSpPr>
          <p:cNvPr id="4" name="Group 4"/>
          <p:cNvGrpSpPr/>
          <p:nvPr/>
        </p:nvGrpSpPr>
        <p:grpSpPr>
          <a:xfrm>
            <a:off x="4846024" y="4763985"/>
            <a:ext cx="3306345" cy="3306345"/>
            <a:chOff x="0" y="0"/>
            <a:chExt cx="6350000" cy="6350000"/>
          </a:xfrm>
          <a:effectLst>
            <a:glow rad="127000">
              <a:srgbClr val="787CD1"/>
            </a:glow>
          </a:effectLst>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490350"/>
            </a:solidFill>
          </p:spPr>
        </p:sp>
      </p:grpSp>
      <p:pic>
        <p:nvPicPr>
          <p:cNvPr id="6" name="Picture 6"/>
          <p:cNvPicPr>
            <a:picLocks noChangeAspect="1"/>
          </p:cNvPicPr>
          <p:nvPr/>
        </p:nvPicPr>
        <p:blipFill>
          <a:blip r:embed="rId4">
            <a:alphaModFix amt="34000"/>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6974571" y="3154868"/>
            <a:ext cx="4915461" cy="4915461"/>
          </a:xfrm>
          <a:prstGeom prst="rect">
            <a:avLst/>
          </a:prstGeom>
        </p:spPr>
      </p:pic>
      <p:grpSp>
        <p:nvGrpSpPr>
          <p:cNvPr id="7" name="Group 7"/>
          <p:cNvGrpSpPr/>
          <p:nvPr/>
        </p:nvGrpSpPr>
        <p:grpSpPr>
          <a:xfrm>
            <a:off x="7779129" y="3811476"/>
            <a:ext cx="3306345" cy="3306345"/>
            <a:chOff x="0" y="0"/>
            <a:chExt cx="6350000" cy="6350000"/>
          </a:xfrm>
          <a:effectLst>
            <a:glow rad="127000">
              <a:srgbClr val="787CD1"/>
            </a:glow>
          </a:effectLst>
        </p:grpSpPr>
        <p:sp>
          <p:nvSpPr>
            <p:cNvPr id="8" name="Freeform 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490350"/>
            </a:solidFill>
          </p:spPr>
        </p:sp>
      </p:grpSp>
      <p:pic>
        <p:nvPicPr>
          <p:cNvPr id="9" name="Picture 9"/>
          <p:cNvPicPr>
            <a:picLocks noChangeAspect="1"/>
          </p:cNvPicPr>
          <p:nvPr/>
        </p:nvPicPr>
        <p:blipFill>
          <a:blip r:embed="rId6">
            <a:alphaModFix amt="34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425899" y="2069647"/>
            <a:ext cx="4915461" cy="4915461"/>
          </a:xfrm>
          <a:prstGeom prst="rect">
            <a:avLst/>
          </a:prstGeom>
        </p:spPr>
      </p:pic>
      <p:grpSp>
        <p:nvGrpSpPr>
          <p:cNvPr id="10" name="Group 10"/>
          <p:cNvGrpSpPr/>
          <p:nvPr/>
        </p:nvGrpSpPr>
        <p:grpSpPr>
          <a:xfrm>
            <a:off x="2485801" y="2978476"/>
            <a:ext cx="3306345" cy="3306345"/>
            <a:chOff x="0" y="0"/>
            <a:chExt cx="6350000" cy="6350000"/>
          </a:xfrm>
          <a:effectLst>
            <a:glow rad="127000">
              <a:srgbClr val="787CD1"/>
            </a:glow>
          </a:effectLst>
        </p:grpSpPr>
        <p:sp>
          <p:nvSpPr>
            <p:cNvPr id="11" name="Freeform 11"/>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490350"/>
            </a:solidFill>
          </p:spPr>
        </p:sp>
      </p:grpSp>
      <p:pic>
        <p:nvPicPr>
          <p:cNvPr id="12" name="Picture 12"/>
          <p:cNvPicPr>
            <a:picLocks noChangeAspect="1"/>
          </p:cNvPicPr>
          <p:nvPr/>
        </p:nvPicPr>
        <p:blipFill>
          <a:blip r:embed="rId6">
            <a:alphaModFix amt="34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9787155" y="4843240"/>
            <a:ext cx="4915461" cy="4915461"/>
          </a:xfrm>
          <a:prstGeom prst="rect">
            <a:avLst/>
          </a:prstGeom>
        </p:spPr>
      </p:pic>
      <p:grpSp>
        <p:nvGrpSpPr>
          <p:cNvPr id="13" name="Group 13"/>
          <p:cNvGrpSpPr/>
          <p:nvPr/>
        </p:nvGrpSpPr>
        <p:grpSpPr>
          <a:xfrm>
            <a:off x="10591713" y="5264386"/>
            <a:ext cx="3306345" cy="3306345"/>
            <a:chOff x="0" y="0"/>
            <a:chExt cx="6350000" cy="6350000"/>
          </a:xfrm>
          <a:effectLst>
            <a:glow rad="127000">
              <a:srgbClr val="787CD1"/>
            </a:glow>
          </a:effectLst>
        </p:grpSpPr>
        <p:sp>
          <p:nvSpPr>
            <p:cNvPr id="14" name="Freeform 1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490350"/>
            </a:solidFill>
          </p:spPr>
        </p:sp>
      </p:grpSp>
      <p:pic>
        <p:nvPicPr>
          <p:cNvPr id="15" name="Picture 15"/>
          <p:cNvPicPr>
            <a:picLocks noChangeAspect="1"/>
          </p:cNvPicPr>
          <p:nvPr/>
        </p:nvPicPr>
        <p:blipFill>
          <a:blip r:embed="rId2">
            <a:alphaModFix amt="34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1946640" y="2202360"/>
            <a:ext cx="4915461" cy="4915461"/>
          </a:xfrm>
          <a:prstGeom prst="rect">
            <a:avLst/>
          </a:prstGeom>
        </p:spPr>
      </p:pic>
      <p:grpSp>
        <p:nvGrpSpPr>
          <p:cNvPr id="16" name="Group 16"/>
          <p:cNvGrpSpPr/>
          <p:nvPr/>
        </p:nvGrpSpPr>
        <p:grpSpPr>
          <a:xfrm>
            <a:off x="12617848" y="2902383"/>
            <a:ext cx="3306345" cy="3306345"/>
            <a:chOff x="0" y="0"/>
            <a:chExt cx="6350000" cy="6350000"/>
          </a:xfrm>
          <a:effectLst>
            <a:glow rad="127000">
              <a:srgbClr val="787CD1"/>
            </a:glow>
          </a:effectLst>
        </p:grpSpPr>
        <p:sp>
          <p:nvSpPr>
            <p:cNvPr id="17" name="Freeform 1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490350"/>
            </a:solidFill>
          </p:spPr>
        </p:sp>
      </p:grpSp>
      <p:sp>
        <p:nvSpPr>
          <p:cNvPr id="18" name="TextBox 18"/>
          <p:cNvSpPr txBox="1"/>
          <p:nvPr/>
        </p:nvSpPr>
        <p:spPr>
          <a:xfrm>
            <a:off x="2338972" y="2986048"/>
            <a:ext cx="1149322" cy="1501205"/>
          </a:xfrm>
          <a:prstGeom prst="rect">
            <a:avLst/>
          </a:prstGeom>
        </p:spPr>
        <p:txBody>
          <a:bodyPr lIns="0" tIns="0" rIns="0" bIns="0" rtlCol="0" anchor="t">
            <a:spAutoFit/>
          </a:bodyPr>
          <a:lstStyle/>
          <a:p>
            <a:pPr>
              <a:lnSpc>
                <a:spcPts val="12281"/>
              </a:lnSpc>
            </a:pPr>
            <a:r>
              <a:rPr lang="en-US" sz="8772">
                <a:solidFill>
                  <a:srgbClr val="FFFFFF"/>
                </a:solidFill>
                <a:latin typeface="Roboto Bold"/>
              </a:rPr>
              <a:t>1</a:t>
            </a:r>
          </a:p>
        </p:txBody>
      </p:sp>
      <p:sp>
        <p:nvSpPr>
          <p:cNvPr id="19" name="TextBox 19"/>
          <p:cNvSpPr txBox="1"/>
          <p:nvPr/>
        </p:nvSpPr>
        <p:spPr>
          <a:xfrm>
            <a:off x="12910178" y="7229664"/>
            <a:ext cx="1149322" cy="1501205"/>
          </a:xfrm>
          <a:prstGeom prst="rect">
            <a:avLst/>
          </a:prstGeom>
        </p:spPr>
        <p:txBody>
          <a:bodyPr lIns="0" tIns="0" rIns="0" bIns="0" rtlCol="0" anchor="t">
            <a:spAutoFit/>
          </a:bodyPr>
          <a:lstStyle/>
          <a:p>
            <a:pPr>
              <a:lnSpc>
                <a:spcPts val="12281"/>
              </a:lnSpc>
            </a:pPr>
            <a:r>
              <a:rPr lang="en-US" sz="8772">
                <a:solidFill>
                  <a:srgbClr val="FFFFFF"/>
                </a:solidFill>
                <a:latin typeface="Roboto Bold"/>
              </a:rPr>
              <a:t>4</a:t>
            </a:r>
          </a:p>
        </p:txBody>
      </p:sp>
      <p:sp>
        <p:nvSpPr>
          <p:cNvPr id="22" name="TextBox 22"/>
          <p:cNvSpPr txBox="1"/>
          <p:nvPr/>
        </p:nvSpPr>
        <p:spPr>
          <a:xfrm>
            <a:off x="3243147" y="4234951"/>
            <a:ext cx="1696707" cy="538609"/>
          </a:xfrm>
          <a:prstGeom prst="rect">
            <a:avLst/>
          </a:prstGeom>
        </p:spPr>
        <p:txBody>
          <a:bodyPr wrap="square" lIns="0" tIns="0" rIns="0" bIns="0" rtlCol="0" anchor="t">
            <a:spAutoFit/>
          </a:bodyPr>
          <a:lstStyle/>
          <a:p>
            <a:pPr>
              <a:lnSpc>
                <a:spcPts val="4180"/>
              </a:lnSpc>
            </a:pPr>
            <a:r>
              <a:rPr lang="en-US" sz="3600" dirty="0">
                <a:solidFill>
                  <a:srgbClr val="FFFFFF"/>
                </a:solidFill>
                <a:latin typeface="urw-din"/>
              </a:rPr>
              <a:t>Head Tag</a:t>
            </a:r>
            <a:endParaRPr lang="en-US" sz="2986" dirty="0">
              <a:solidFill>
                <a:srgbClr val="FFFFFF"/>
              </a:solidFill>
              <a:latin typeface="urw-din"/>
            </a:endParaRPr>
          </a:p>
        </p:txBody>
      </p:sp>
      <p:sp>
        <p:nvSpPr>
          <p:cNvPr id="23" name="TextBox 23"/>
          <p:cNvSpPr txBox="1"/>
          <p:nvPr/>
        </p:nvSpPr>
        <p:spPr>
          <a:xfrm>
            <a:off x="10799985" y="6330404"/>
            <a:ext cx="2934154" cy="1050929"/>
          </a:xfrm>
          <a:prstGeom prst="rect">
            <a:avLst/>
          </a:prstGeom>
        </p:spPr>
        <p:txBody>
          <a:bodyPr lIns="0" tIns="0" rIns="0" bIns="0" rtlCol="0" anchor="t">
            <a:spAutoFit/>
          </a:bodyPr>
          <a:lstStyle/>
          <a:p>
            <a:pPr algn="ctr">
              <a:lnSpc>
                <a:spcPts val="4180"/>
              </a:lnSpc>
            </a:pPr>
            <a:r>
              <a:rPr lang="en-US" sz="3200" dirty="0">
                <a:solidFill>
                  <a:srgbClr val="FFFFFF"/>
                </a:solidFill>
                <a:latin typeface="urw-din"/>
              </a:rPr>
              <a:t>Scripting and styling tags</a:t>
            </a:r>
          </a:p>
        </p:txBody>
      </p:sp>
      <p:sp>
        <p:nvSpPr>
          <p:cNvPr id="24" name="TextBox 24"/>
          <p:cNvSpPr txBox="1"/>
          <p:nvPr/>
        </p:nvSpPr>
        <p:spPr>
          <a:xfrm>
            <a:off x="5924535" y="7141740"/>
            <a:ext cx="1149322" cy="1501205"/>
          </a:xfrm>
          <a:prstGeom prst="rect">
            <a:avLst/>
          </a:prstGeom>
        </p:spPr>
        <p:txBody>
          <a:bodyPr lIns="0" tIns="0" rIns="0" bIns="0" rtlCol="0" anchor="t">
            <a:spAutoFit/>
          </a:bodyPr>
          <a:lstStyle/>
          <a:p>
            <a:pPr algn="ctr">
              <a:lnSpc>
                <a:spcPts val="12281"/>
              </a:lnSpc>
            </a:pPr>
            <a:r>
              <a:rPr lang="en-US" sz="8772">
                <a:solidFill>
                  <a:srgbClr val="FFFFFF"/>
                </a:solidFill>
                <a:latin typeface="Roboto Bold"/>
              </a:rPr>
              <a:t>2</a:t>
            </a:r>
          </a:p>
        </p:txBody>
      </p:sp>
      <p:sp>
        <p:nvSpPr>
          <p:cNvPr id="25" name="TextBox 25"/>
          <p:cNvSpPr txBox="1"/>
          <p:nvPr/>
        </p:nvSpPr>
        <p:spPr>
          <a:xfrm>
            <a:off x="8152369" y="3199331"/>
            <a:ext cx="1149322" cy="1501205"/>
          </a:xfrm>
          <a:prstGeom prst="rect">
            <a:avLst/>
          </a:prstGeom>
        </p:spPr>
        <p:txBody>
          <a:bodyPr lIns="0" tIns="0" rIns="0" bIns="0" rtlCol="0" anchor="t">
            <a:spAutoFit/>
          </a:bodyPr>
          <a:lstStyle/>
          <a:p>
            <a:pPr algn="ctr">
              <a:lnSpc>
                <a:spcPts val="12281"/>
              </a:lnSpc>
            </a:pPr>
            <a:r>
              <a:rPr lang="en-US" sz="8772">
                <a:solidFill>
                  <a:srgbClr val="FFFFFF"/>
                </a:solidFill>
                <a:latin typeface="Roboto Bold"/>
              </a:rPr>
              <a:t>3</a:t>
            </a:r>
          </a:p>
        </p:txBody>
      </p:sp>
      <p:sp>
        <p:nvSpPr>
          <p:cNvPr id="26" name="TextBox 26"/>
          <p:cNvSpPr txBox="1"/>
          <p:nvPr/>
        </p:nvSpPr>
        <p:spPr>
          <a:xfrm>
            <a:off x="13276048" y="2246822"/>
            <a:ext cx="1149322" cy="1501205"/>
          </a:xfrm>
          <a:prstGeom prst="rect">
            <a:avLst/>
          </a:prstGeom>
        </p:spPr>
        <p:txBody>
          <a:bodyPr lIns="0" tIns="0" rIns="0" bIns="0" rtlCol="0" anchor="t">
            <a:spAutoFit/>
          </a:bodyPr>
          <a:lstStyle/>
          <a:p>
            <a:pPr algn="ctr">
              <a:lnSpc>
                <a:spcPts val="12281"/>
              </a:lnSpc>
            </a:pPr>
            <a:r>
              <a:rPr lang="en-US" sz="8772">
                <a:solidFill>
                  <a:srgbClr val="FFFFFF"/>
                </a:solidFill>
                <a:latin typeface="Roboto Bold"/>
              </a:rPr>
              <a:t>5</a:t>
            </a:r>
          </a:p>
        </p:txBody>
      </p:sp>
      <p:sp>
        <p:nvSpPr>
          <p:cNvPr id="30" name="TextBox 30"/>
          <p:cNvSpPr txBox="1"/>
          <p:nvPr/>
        </p:nvSpPr>
        <p:spPr>
          <a:xfrm>
            <a:off x="5340313" y="5528417"/>
            <a:ext cx="2379211" cy="1615827"/>
          </a:xfrm>
          <a:prstGeom prst="rect">
            <a:avLst/>
          </a:prstGeom>
        </p:spPr>
        <p:txBody>
          <a:bodyPr lIns="0" tIns="0" rIns="0" bIns="0" rtlCol="0" anchor="t">
            <a:spAutoFit/>
          </a:bodyPr>
          <a:lstStyle/>
          <a:p>
            <a:pPr algn="ctr">
              <a:lnSpc>
                <a:spcPts val="4180"/>
              </a:lnSpc>
            </a:pPr>
            <a:r>
              <a:rPr lang="en-US" sz="3600" dirty="0">
                <a:solidFill>
                  <a:srgbClr val="FFFFFF"/>
                </a:solidFill>
                <a:latin typeface="urw-din"/>
              </a:rPr>
              <a:t>Text Formatting Tag</a:t>
            </a:r>
          </a:p>
        </p:txBody>
      </p:sp>
      <p:sp>
        <p:nvSpPr>
          <p:cNvPr id="31" name="TextBox 31"/>
          <p:cNvSpPr txBox="1"/>
          <p:nvPr/>
        </p:nvSpPr>
        <p:spPr>
          <a:xfrm>
            <a:off x="8539102" y="5128579"/>
            <a:ext cx="2379211" cy="552908"/>
          </a:xfrm>
          <a:prstGeom prst="rect">
            <a:avLst/>
          </a:prstGeom>
        </p:spPr>
        <p:txBody>
          <a:bodyPr lIns="0" tIns="0" rIns="0" bIns="0" rtlCol="0" anchor="t">
            <a:spAutoFit/>
          </a:bodyPr>
          <a:lstStyle/>
          <a:p>
            <a:pPr>
              <a:lnSpc>
                <a:spcPts val="4180"/>
              </a:lnSpc>
            </a:pPr>
            <a:r>
              <a:rPr lang="en-US" sz="4000" dirty="0">
                <a:solidFill>
                  <a:srgbClr val="FFFFFF"/>
                </a:solidFill>
                <a:latin typeface="urw-din"/>
              </a:rPr>
              <a:t>Link Tags</a:t>
            </a:r>
            <a:endParaRPr lang="en-US" sz="2986" dirty="0">
              <a:solidFill>
                <a:srgbClr val="FFFFFF"/>
              </a:solidFill>
              <a:latin typeface="urw-din"/>
            </a:endParaRPr>
          </a:p>
        </p:txBody>
      </p:sp>
      <p:sp>
        <p:nvSpPr>
          <p:cNvPr id="32" name="TextBox 32"/>
          <p:cNvSpPr txBox="1"/>
          <p:nvPr/>
        </p:nvSpPr>
        <p:spPr>
          <a:xfrm>
            <a:off x="13348114" y="3959427"/>
            <a:ext cx="2379211" cy="1077218"/>
          </a:xfrm>
          <a:prstGeom prst="rect">
            <a:avLst/>
          </a:prstGeom>
        </p:spPr>
        <p:txBody>
          <a:bodyPr lIns="0" tIns="0" rIns="0" bIns="0" rtlCol="0" anchor="t">
            <a:spAutoFit/>
          </a:bodyPr>
          <a:lstStyle/>
          <a:p>
            <a:pPr>
              <a:lnSpc>
                <a:spcPts val="4180"/>
              </a:lnSpc>
            </a:pPr>
            <a:r>
              <a:rPr lang="en-US" sz="3200" dirty="0">
                <a:solidFill>
                  <a:srgbClr val="FFFFFF"/>
                </a:solidFill>
                <a:latin typeface="urw-din"/>
              </a:rPr>
              <a:t>Image and Object Tags</a:t>
            </a:r>
            <a:endParaRPr lang="en-US" sz="2986" dirty="0">
              <a:solidFill>
                <a:srgbClr val="FFFFFF"/>
              </a:solidFill>
              <a:latin typeface="urw-din"/>
            </a:endParaRPr>
          </a:p>
        </p:txBody>
      </p:sp>
      <p:cxnSp>
        <p:nvCxnSpPr>
          <p:cNvPr id="21" name="Straight Connector 20">
            <a:extLst>
              <a:ext uri="{FF2B5EF4-FFF2-40B4-BE49-F238E27FC236}">
                <a16:creationId xmlns:a16="http://schemas.microsoft.com/office/drawing/2014/main" id="{DE061758-42FA-C44D-4B57-9A25A403F923}"/>
              </a:ext>
            </a:extLst>
          </p:cNvPr>
          <p:cNvCxnSpPr>
            <a:cxnSpLocks/>
          </p:cNvCxnSpPr>
          <p:nvPr/>
        </p:nvCxnSpPr>
        <p:spPr>
          <a:xfrm>
            <a:off x="1066800" y="1409700"/>
            <a:ext cx="6007057" cy="0"/>
          </a:xfrm>
          <a:prstGeom prst="line">
            <a:avLst/>
          </a:prstGeom>
        </p:spPr>
        <p:style>
          <a:lnRef idx="3">
            <a:schemeClr val="accent4"/>
          </a:lnRef>
          <a:fillRef idx="0">
            <a:schemeClr val="accent4"/>
          </a:fillRef>
          <a:effectRef idx="2">
            <a:schemeClr val="accent4"/>
          </a:effectRef>
          <a:fontRef idx="minor">
            <a:schemeClr val="tx1"/>
          </a:fontRef>
        </p:style>
      </p:cxnSp>
      <p:cxnSp>
        <p:nvCxnSpPr>
          <p:cNvPr id="33" name="Straight Connector 32">
            <a:extLst>
              <a:ext uri="{FF2B5EF4-FFF2-40B4-BE49-F238E27FC236}">
                <a16:creationId xmlns:a16="http://schemas.microsoft.com/office/drawing/2014/main" id="{45CABDB6-1CA5-0E64-22CE-D4E9083FB963}"/>
              </a:ext>
            </a:extLst>
          </p:cNvPr>
          <p:cNvCxnSpPr>
            <a:cxnSpLocks/>
          </p:cNvCxnSpPr>
          <p:nvPr/>
        </p:nvCxnSpPr>
        <p:spPr>
          <a:xfrm>
            <a:off x="11142685" y="1714500"/>
            <a:ext cx="6007057" cy="0"/>
          </a:xfrm>
          <a:prstGeom prst="line">
            <a:avLst/>
          </a:prstGeom>
        </p:spPr>
        <p:style>
          <a:lnRef idx="3">
            <a:schemeClr val="accent4"/>
          </a:lnRef>
          <a:fillRef idx="0">
            <a:schemeClr val="accent4"/>
          </a:fillRef>
          <a:effectRef idx="2">
            <a:schemeClr val="accent4"/>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500"/>
                                        <p:tgtEl>
                                          <p:spTgt spid="13"/>
                                        </p:tgtEl>
                                      </p:cBhvr>
                                    </p:animEffect>
                                  </p:childTnLst>
                                </p:cTn>
                              </p:par>
                              <p:par>
                                <p:cTn id="17" presetID="10" presetClass="entr" presetSubtype="0" fill="hold" nodeType="with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500"/>
                                        <p:tgtEl>
                                          <p:spTgt spid="16"/>
                                        </p:tgtEl>
                                      </p:cBhvr>
                                    </p:animEffect>
                                  </p:childTnLst>
                                </p:cTn>
                              </p:par>
                              <p:par>
                                <p:cTn id="20" presetID="2" presetClass="entr" presetSubtype="2" fill="hold" nodeType="withEffect">
                                  <p:stCondLst>
                                    <p:cond delay="0"/>
                                  </p:stCondLst>
                                  <p:childTnLst>
                                    <p:set>
                                      <p:cBhvr>
                                        <p:cTn id="21" dur="1" fill="hold">
                                          <p:stCondLst>
                                            <p:cond delay="0"/>
                                          </p:stCondLst>
                                        </p:cTn>
                                        <p:tgtEl>
                                          <p:spTgt spid="33"/>
                                        </p:tgtEl>
                                        <p:attrNameLst>
                                          <p:attrName>style.visibility</p:attrName>
                                        </p:attrNameLst>
                                      </p:cBhvr>
                                      <p:to>
                                        <p:strVal val="visible"/>
                                      </p:to>
                                    </p:set>
                                    <p:anim calcmode="lin" valueType="num">
                                      <p:cBhvr additive="base">
                                        <p:cTn id="22" dur="500" fill="hold"/>
                                        <p:tgtEl>
                                          <p:spTgt spid="33"/>
                                        </p:tgtEl>
                                        <p:attrNameLst>
                                          <p:attrName>ppt_x</p:attrName>
                                        </p:attrNameLst>
                                      </p:cBhvr>
                                      <p:tavLst>
                                        <p:tav tm="0">
                                          <p:val>
                                            <p:strVal val="1+#ppt_w/2"/>
                                          </p:val>
                                        </p:tav>
                                        <p:tav tm="100000">
                                          <p:val>
                                            <p:strVal val="#ppt_x"/>
                                          </p:val>
                                        </p:tav>
                                      </p:tavLst>
                                    </p:anim>
                                    <p:anim calcmode="lin" valueType="num">
                                      <p:cBhvr additive="base">
                                        <p:cTn id="23" dur="500" fill="hold"/>
                                        <p:tgtEl>
                                          <p:spTgt spid="33"/>
                                        </p:tgtEl>
                                        <p:attrNameLst>
                                          <p:attrName>ppt_y</p:attrName>
                                        </p:attrNameLst>
                                      </p:cBhvr>
                                      <p:tavLst>
                                        <p:tav tm="0">
                                          <p:val>
                                            <p:strVal val="#ppt_y"/>
                                          </p:val>
                                        </p:tav>
                                        <p:tav tm="100000">
                                          <p:val>
                                            <p:strVal val="#ppt_y"/>
                                          </p:val>
                                        </p:tav>
                                      </p:tavLst>
                                    </p:anim>
                                  </p:childTnLst>
                                </p:cTn>
                              </p:par>
                              <p:par>
                                <p:cTn id="24" presetID="2" presetClass="entr" presetSubtype="8" fill="hold" nodeType="withEffect">
                                  <p:stCondLst>
                                    <p:cond delay="0"/>
                                  </p:stCondLst>
                                  <p:childTnLst>
                                    <p:set>
                                      <p:cBhvr>
                                        <p:cTn id="25" dur="1" fill="hold">
                                          <p:stCondLst>
                                            <p:cond delay="0"/>
                                          </p:stCondLst>
                                        </p:cTn>
                                        <p:tgtEl>
                                          <p:spTgt spid="21"/>
                                        </p:tgtEl>
                                        <p:attrNameLst>
                                          <p:attrName>style.visibility</p:attrName>
                                        </p:attrNameLst>
                                      </p:cBhvr>
                                      <p:to>
                                        <p:strVal val="visible"/>
                                      </p:to>
                                    </p:set>
                                    <p:anim calcmode="lin" valueType="num">
                                      <p:cBhvr additive="base">
                                        <p:cTn id="26" dur="250" fill="hold"/>
                                        <p:tgtEl>
                                          <p:spTgt spid="21"/>
                                        </p:tgtEl>
                                        <p:attrNameLst>
                                          <p:attrName>ppt_x</p:attrName>
                                        </p:attrNameLst>
                                      </p:cBhvr>
                                      <p:tavLst>
                                        <p:tav tm="0">
                                          <p:val>
                                            <p:strVal val="0-#ppt_w/2"/>
                                          </p:val>
                                        </p:tav>
                                        <p:tav tm="100000">
                                          <p:val>
                                            <p:strVal val="#ppt_x"/>
                                          </p:val>
                                        </p:tav>
                                      </p:tavLst>
                                    </p:anim>
                                    <p:anim calcmode="lin" valueType="num">
                                      <p:cBhvr additive="base">
                                        <p:cTn id="27" dur="250" fill="hold"/>
                                        <p:tgtEl>
                                          <p:spTgt spid="2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302B70"/>
        </a:solidFill>
        <a:effectLst/>
      </p:bgPr>
    </p:bg>
    <p:spTree>
      <p:nvGrpSpPr>
        <p:cNvPr id="1" name=""/>
        <p:cNvGrpSpPr/>
        <p:nvPr/>
      </p:nvGrpSpPr>
      <p:grpSpPr>
        <a:xfrm>
          <a:off x="0" y="0"/>
          <a:ext cx="0" cy="0"/>
          <a:chOff x="0" y="0"/>
          <a:chExt cx="0" cy="0"/>
        </a:xfrm>
      </p:grpSpPr>
      <p:grpSp>
        <p:nvGrpSpPr>
          <p:cNvPr id="3" name="Group 3"/>
          <p:cNvGrpSpPr/>
          <p:nvPr/>
        </p:nvGrpSpPr>
        <p:grpSpPr>
          <a:xfrm rot="-10800000">
            <a:off x="16407813" y="1028700"/>
            <a:ext cx="851487" cy="155656"/>
            <a:chOff x="0" y="0"/>
            <a:chExt cx="1135316" cy="207541"/>
          </a:xfrm>
        </p:grpSpPr>
        <p:pic>
          <p:nvPicPr>
            <p:cNvPr id="4" name="Picture 4"/>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0" y="0"/>
              <a:ext cx="207541" cy="207541"/>
            </a:xfrm>
            <a:prstGeom prst="rect">
              <a:avLst/>
            </a:prstGeom>
          </p:spPr>
        </p:pic>
        <p:pic>
          <p:nvPicPr>
            <p:cNvPr id="5" name="Picture 5"/>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463887" y="0"/>
              <a:ext cx="207541" cy="207541"/>
            </a:xfrm>
            <a:prstGeom prst="rect">
              <a:avLst/>
            </a:prstGeom>
          </p:spPr>
        </p:pic>
        <p:pic>
          <p:nvPicPr>
            <p:cNvPr id="6" name="Picture 6"/>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927775" y="0"/>
              <a:ext cx="207541" cy="207541"/>
            </a:xfrm>
            <a:prstGeom prst="rect">
              <a:avLst/>
            </a:prstGeom>
          </p:spPr>
        </p:pic>
      </p:grpSp>
      <p:grpSp>
        <p:nvGrpSpPr>
          <p:cNvPr id="7" name="Group 7"/>
          <p:cNvGrpSpPr/>
          <p:nvPr/>
        </p:nvGrpSpPr>
        <p:grpSpPr>
          <a:xfrm>
            <a:off x="140703" y="288499"/>
            <a:ext cx="6112615" cy="4658936"/>
            <a:chOff x="-1183997" y="-986935"/>
            <a:chExt cx="8150154" cy="6211914"/>
          </a:xfrm>
        </p:grpSpPr>
        <p:sp>
          <p:nvSpPr>
            <p:cNvPr id="8" name="TextBox 8"/>
            <p:cNvSpPr txBox="1"/>
            <p:nvPr/>
          </p:nvSpPr>
          <p:spPr>
            <a:xfrm>
              <a:off x="-761998" y="-986935"/>
              <a:ext cx="7728155" cy="3282607"/>
            </a:xfrm>
            <a:prstGeom prst="rect">
              <a:avLst/>
            </a:prstGeom>
          </p:spPr>
          <p:txBody>
            <a:bodyPr wrap="square" lIns="0" tIns="0" rIns="0" bIns="0" rtlCol="0" anchor="t">
              <a:spAutoFit/>
            </a:bodyPr>
            <a:lstStyle/>
            <a:p>
              <a:pPr>
                <a:lnSpc>
                  <a:spcPts val="9599"/>
                </a:lnSpc>
              </a:pPr>
              <a:r>
                <a:rPr lang="en-US" sz="6600" dirty="0">
                  <a:solidFill>
                    <a:srgbClr val="F0F2F6"/>
                  </a:solidFill>
                  <a:latin typeface="HK Grotesk Bold"/>
                </a:rPr>
                <a:t>Semantic vs Non-semantic </a:t>
              </a:r>
            </a:p>
          </p:txBody>
        </p:sp>
        <p:sp>
          <p:nvSpPr>
            <p:cNvPr id="9" name="TextBox 9"/>
            <p:cNvSpPr txBox="1"/>
            <p:nvPr/>
          </p:nvSpPr>
          <p:spPr>
            <a:xfrm>
              <a:off x="-1183997" y="3405847"/>
              <a:ext cx="7728155" cy="1819132"/>
            </a:xfrm>
            <a:prstGeom prst="rect">
              <a:avLst/>
            </a:prstGeom>
          </p:spPr>
          <p:txBody>
            <a:bodyPr wrap="square" lIns="0" tIns="0" rIns="0" bIns="0" rtlCol="0" anchor="t">
              <a:spAutoFit/>
            </a:bodyPr>
            <a:lstStyle/>
            <a:p>
              <a:pPr algn="just">
                <a:lnSpc>
                  <a:spcPts val="3640"/>
                </a:lnSpc>
                <a:spcBef>
                  <a:spcPct val="0"/>
                </a:spcBef>
              </a:pPr>
              <a:r>
                <a:rPr lang="en-US" sz="2800" b="0" i="0" dirty="0">
                  <a:solidFill>
                    <a:schemeClr val="bg1"/>
                  </a:solidFill>
                  <a:effectLst/>
                  <a:latin typeface="urw-din"/>
                </a:rPr>
                <a:t>A semantic element clearly describes its </a:t>
              </a:r>
            </a:p>
            <a:p>
              <a:pPr algn="just">
                <a:lnSpc>
                  <a:spcPts val="3640"/>
                </a:lnSpc>
                <a:spcBef>
                  <a:spcPct val="0"/>
                </a:spcBef>
              </a:pPr>
              <a:r>
                <a:rPr lang="en-US" sz="2800" b="0" i="0" dirty="0">
                  <a:solidFill>
                    <a:schemeClr val="bg1"/>
                  </a:solidFill>
                  <a:effectLst/>
                  <a:latin typeface="urw-din"/>
                </a:rPr>
                <a:t>meaning to both the browser and the</a:t>
              </a:r>
            </a:p>
            <a:p>
              <a:pPr algn="just">
                <a:lnSpc>
                  <a:spcPts val="3640"/>
                </a:lnSpc>
                <a:spcBef>
                  <a:spcPct val="0"/>
                </a:spcBef>
              </a:pPr>
              <a:r>
                <a:rPr lang="en-US" sz="2800" b="0" i="0" dirty="0">
                  <a:solidFill>
                    <a:schemeClr val="bg1"/>
                  </a:solidFill>
                  <a:effectLst/>
                  <a:latin typeface="urw-din"/>
                </a:rPr>
                <a:t> developer.</a:t>
              </a:r>
              <a:endParaRPr lang="en-US" sz="2600" dirty="0">
                <a:solidFill>
                  <a:schemeClr val="bg1"/>
                </a:solidFill>
                <a:latin typeface="urw-din"/>
              </a:endParaRPr>
            </a:p>
          </p:txBody>
        </p:sp>
      </p:grpSp>
      <p:sp>
        <p:nvSpPr>
          <p:cNvPr id="10" name="TextBox 10"/>
          <p:cNvSpPr txBox="1"/>
          <p:nvPr/>
        </p:nvSpPr>
        <p:spPr>
          <a:xfrm>
            <a:off x="1028700" y="7946163"/>
            <a:ext cx="8115300" cy="1312137"/>
          </a:xfrm>
          <a:prstGeom prst="rect">
            <a:avLst/>
          </a:prstGeom>
        </p:spPr>
        <p:txBody>
          <a:bodyPr lIns="0" tIns="0" rIns="0" bIns="0" rtlCol="0" anchor="t">
            <a:spAutoFit/>
          </a:bodyPr>
          <a:lstStyle/>
          <a:p>
            <a:pPr>
              <a:lnSpc>
                <a:spcPts val="3500"/>
              </a:lnSpc>
              <a:spcBef>
                <a:spcPct val="0"/>
              </a:spcBef>
            </a:pPr>
            <a:r>
              <a:rPr lang="en-US" sz="2500" dirty="0">
                <a:solidFill>
                  <a:srgbClr val="302B70"/>
                </a:solidFill>
                <a:latin typeface="Clear Sans Regular"/>
              </a:rPr>
              <a:t>Share upcoming upgrades or additional features</a:t>
            </a:r>
          </a:p>
          <a:p>
            <a:pPr>
              <a:lnSpc>
                <a:spcPts val="3500"/>
              </a:lnSpc>
              <a:spcBef>
                <a:spcPct val="0"/>
              </a:spcBef>
            </a:pPr>
            <a:r>
              <a:rPr lang="en-US" sz="2500" dirty="0">
                <a:solidFill>
                  <a:srgbClr val="302B70"/>
                </a:solidFill>
                <a:latin typeface="Clear Sans Regular"/>
              </a:rPr>
              <a:t>you have in mind for your product or service.</a:t>
            </a:r>
          </a:p>
          <a:p>
            <a:pPr>
              <a:lnSpc>
                <a:spcPts val="3500"/>
              </a:lnSpc>
              <a:spcBef>
                <a:spcPct val="0"/>
              </a:spcBef>
            </a:pPr>
            <a:r>
              <a:rPr lang="en-US" sz="2500" dirty="0">
                <a:solidFill>
                  <a:srgbClr val="302B70"/>
                </a:solidFill>
                <a:latin typeface="Clear Sans Regular"/>
              </a:rPr>
              <a:t>Give timelines too on when they can expect these.</a:t>
            </a:r>
          </a:p>
        </p:txBody>
      </p:sp>
      <p:pic>
        <p:nvPicPr>
          <p:cNvPr id="11" name="Picture 11"/>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533400" y="6210300"/>
            <a:ext cx="3749797" cy="4901695"/>
          </a:xfrm>
          <a:prstGeom prst="rect">
            <a:avLst/>
          </a:prstGeom>
        </p:spPr>
      </p:pic>
      <p:sp>
        <p:nvSpPr>
          <p:cNvPr id="12" name="TextBox 9">
            <a:extLst>
              <a:ext uri="{FF2B5EF4-FFF2-40B4-BE49-F238E27FC236}">
                <a16:creationId xmlns:a16="http://schemas.microsoft.com/office/drawing/2014/main" id="{2ADA0DBE-1C0B-5033-AF73-F412C20ACDD1}"/>
              </a:ext>
            </a:extLst>
          </p:cNvPr>
          <p:cNvSpPr txBox="1"/>
          <p:nvPr/>
        </p:nvSpPr>
        <p:spPr>
          <a:xfrm>
            <a:off x="140703" y="5031710"/>
            <a:ext cx="5933471" cy="1364348"/>
          </a:xfrm>
          <a:prstGeom prst="rect">
            <a:avLst/>
          </a:prstGeom>
        </p:spPr>
        <p:txBody>
          <a:bodyPr wrap="square" lIns="0" tIns="0" rIns="0" bIns="0" rtlCol="0" anchor="t">
            <a:spAutoFit/>
          </a:bodyPr>
          <a:lstStyle/>
          <a:p>
            <a:pPr algn="just">
              <a:lnSpc>
                <a:spcPts val="3640"/>
              </a:lnSpc>
              <a:spcBef>
                <a:spcPct val="0"/>
              </a:spcBef>
            </a:pPr>
            <a:r>
              <a:rPr lang="en-US" sz="2800" dirty="0">
                <a:solidFill>
                  <a:schemeClr val="bg1"/>
                </a:solidFill>
                <a:latin typeface="urw-din"/>
              </a:rPr>
              <a:t>Non-semantic tags do not convey any </a:t>
            </a:r>
          </a:p>
          <a:p>
            <a:pPr algn="just">
              <a:lnSpc>
                <a:spcPts val="3640"/>
              </a:lnSpc>
              <a:spcBef>
                <a:spcPct val="0"/>
              </a:spcBef>
            </a:pPr>
            <a:r>
              <a:rPr lang="en-US" sz="2800" dirty="0">
                <a:solidFill>
                  <a:schemeClr val="bg1"/>
                </a:solidFill>
                <a:latin typeface="urw-din"/>
              </a:rPr>
              <a:t>specific meaning or purpose in</a:t>
            </a:r>
          </a:p>
          <a:p>
            <a:pPr algn="just">
              <a:lnSpc>
                <a:spcPts val="3640"/>
              </a:lnSpc>
              <a:spcBef>
                <a:spcPct val="0"/>
              </a:spcBef>
            </a:pPr>
            <a:r>
              <a:rPr lang="en-US" sz="2800" dirty="0">
                <a:solidFill>
                  <a:schemeClr val="bg1"/>
                </a:solidFill>
                <a:latin typeface="urw-din"/>
              </a:rPr>
              <a:t> particular.</a:t>
            </a:r>
            <a:endParaRPr lang="en-US" sz="2600" dirty="0">
              <a:solidFill>
                <a:schemeClr val="bg1"/>
              </a:solidFill>
              <a:latin typeface="urw-din"/>
            </a:endParaRPr>
          </a:p>
        </p:txBody>
      </p:sp>
      <p:pic>
        <p:nvPicPr>
          <p:cNvPr id="14" name="Picture 13">
            <a:extLst>
              <a:ext uri="{FF2B5EF4-FFF2-40B4-BE49-F238E27FC236}">
                <a16:creationId xmlns:a16="http://schemas.microsoft.com/office/drawing/2014/main" id="{B76BD2EC-BD12-C0FA-2673-616EF4B01DA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366090" y="734137"/>
            <a:ext cx="11819861" cy="881872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302B70"/>
        </a:solidFill>
        <a:effectLst/>
      </p:bgPr>
    </p:bg>
    <p:spTree>
      <p:nvGrpSpPr>
        <p:cNvPr id="1" name=""/>
        <p:cNvGrpSpPr/>
        <p:nvPr/>
      </p:nvGrpSpPr>
      <p:grpSpPr>
        <a:xfrm>
          <a:off x="0" y="0"/>
          <a:ext cx="0" cy="0"/>
          <a:chOff x="0" y="0"/>
          <a:chExt cx="0" cy="0"/>
        </a:xfrm>
      </p:grpSpPr>
      <p:grpSp>
        <p:nvGrpSpPr>
          <p:cNvPr id="3" name="Group 3"/>
          <p:cNvGrpSpPr/>
          <p:nvPr/>
        </p:nvGrpSpPr>
        <p:grpSpPr>
          <a:xfrm>
            <a:off x="9144000" y="1021556"/>
            <a:ext cx="8839200" cy="2165362"/>
            <a:chOff x="0" y="-9525"/>
            <a:chExt cx="11785600" cy="2887148"/>
          </a:xfrm>
        </p:grpSpPr>
        <p:sp>
          <p:nvSpPr>
            <p:cNvPr id="4" name="TextBox 4"/>
            <p:cNvSpPr txBox="1"/>
            <p:nvPr/>
          </p:nvSpPr>
          <p:spPr>
            <a:xfrm>
              <a:off x="0" y="-9525"/>
              <a:ext cx="11785600" cy="1641474"/>
            </a:xfrm>
            <a:prstGeom prst="rect">
              <a:avLst/>
            </a:prstGeom>
          </p:spPr>
          <p:txBody>
            <a:bodyPr wrap="square" lIns="0" tIns="0" rIns="0" bIns="0" rtlCol="0" anchor="t">
              <a:spAutoFit/>
            </a:bodyPr>
            <a:lstStyle/>
            <a:p>
              <a:pPr algn="r">
                <a:lnSpc>
                  <a:spcPts val="9600"/>
                </a:lnSpc>
              </a:pPr>
              <a:r>
                <a:rPr lang="en-US" sz="8000" dirty="0">
                  <a:solidFill>
                    <a:srgbClr val="F0F2F6"/>
                  </a:solidFill>
                  <a:latin typeface="HK Grotesk Bold"/>
                </a:rPr>
                <a:t>Elements and Tags</a:t>
              </a:r>
            </a:p>
          </p:txBody>
        </p:sp>
        <p:sp>
          <p:nvSpPr>
            <p:cNvPr id="5" name="TextBox 5"/>
            <p:cNvSpPr txBox="1"/>
            <p:nvPr/>
          </p:nvSpPr>
          <p:spPr>
            <a:xfrm>
              <a:off x="914193" y="1674046"/>
              <a:ext cx="10820400" cy="1203577"/>
            </a:xfrm>
            <a:prstGeom prst="rect">
              <a:avLst/>
            </a:prstGeom>
          </p:spPr>
          <p:txBody>
            <a:bodyPr lIns="0" tIns="0" rIns="0" bIns="0" rtlCol="0" anchor="t">
              <a:spAutoFit/>
            </a:bodyPr>
            <a:lstStyle/>
            <a:p>
              <a:pPr algn="r">
                <a:lnSpc>
                  <a:spcPts val="3639"/>
                </a:lnSpc>
                <a:spcBef>
                  <a:spcPct val="0"/>
                </a:spcBef>
              </a:pPr>
              <a:r>
                <a:rPr lang="en-US" sz="2800" b="0" i="0" dirty="0">
                  <a:solidFill>
                    <a:schemeClr val="accent4">
                      <a:lumMod val="20000"/>
                      <a:lumOff val="80000"/>
                    </a:schemeClr>
                  </a:solidFill>
                  <a:effectLst/>
                  <a:latin typeface="urw-din"/>
                </a:rPr>
                <a:t>HTML uses predefined </a:t>
              </a:r>
              <a:r>
                <a:rPr lang="en-US" sz="2800" i="0" dirty="0">
                  <a:solidFill>
                    <a:schemeClr val="accent4">
                      <a:lumMod val="20000"/>
                      <a:lumOff val="80000"/>
                    </a:schemeClr>
                  </a:solidFill>
                  <a:effectLst/>
                  <a:latin typeface="urw-din"/>
                  <a:hlinkClick r:id="rId2">
                    <a:extLst>
                      <a:ext uri="{A12FA001-AC4F-418D-AE19-62706E023703}">
                        <ahyp:hlinkClr xmlns:ahyp="http://schemas.microsoft.com/office/drawing/2018/hyperlinkcolor" val="tx"/>
                      </a:ext>
                    </a:extLst>
                  </a:hlinkClick>
                </a:rPr>
                <a:t>tags</a:t>
              </a:r>
              <a:r>
                <a:rPr lang="en-US" sz="2800" b="0" i="0" dirty="0">
                  <a:solidFill>
                    <a:schemeClr val="accent4">
                      <a:lumMod val="20000"/>
                      <a:lumOff val="80000"/>
                    </a:schemeClr>
                  </a:solidFill>
                  <a:effectLst/>
                  <a:latin typeface="urw-din"/>
                </a:rPr>
                <a:t> </a:t>
              </a:r>
              <a:r>
                <a:rPr lang="en-US" sz="2800" b="0" i="0" dirty="0">
                  <a:solidFill>
                    <a:srgbClr val="FFFFFF"/>
                  </a:solidFill>
                  <a:effectLst/>
                  <a:latin typeface="urw-din"/>
                </a:rPr>
                <a:t>and </a:t>
              </a:r>
              <a:r>
                <a:rPr lang="en-US" sz="2800" b="0" i="0" u="sng" dirty="0">
                  <a:solidFill>
                    <a:schemeClr val="accent4">
                      <a:lumMod val="20000"/>
                      <a:lumOff val="80000"/>
                    </a:schemeClr>
                  </a:solidFill>
                  <a:effectLst/>
                  <a:latin typeface="urw-din"/>
                  <a:hlinkClick r:id="rId3">
                    <a:extLst>
                      <a:ext uri="{A12FA001-AC4F-418D-AE19-62706E023703}">
                        <ahyp:hlinkClr xmlns:ahyp="http://schemas.microsoft.com/office/drawing/2018/hyperlinkcolor" val="tx"/>
                      </a:ext>
                    </a:extLst>
                  </a:hlinkClick>
                </a:rPr>
                <a:t>elements</a:t>
              </a:r>
              <a:r>
                <a:rPr lang="en-US" sz="2800" b="0" i="0" dirty="0">
                  <a:solidFill>
                    <a:schemeClr val="accent4">
                      <a:lumMod val="20000"/>
                      <a:lumOff val="80000"/>
                    </a:schemeClr>
                  </a:solidFill>
                  <a:effectLst/>
                  <a:latin typeface="urw-din"/>
                </a:rPr>
                <a:t> </a:t>
              </a:r>
              <a:r>
                <a:rPr lang="en-US" sz="2800" b="0" i="0" dirty="0">
                  <a:solidFill>
                    <a:srgbClr val="FFFFFF"/>
                  </a:solidFill>
                  <a:effectLst/>
                  <a:latin typeface="urw-din"/>
                </a:rPr>
                <a:t>which tell the browser how to properly display the content</a:t>
              </a:r>
              <a:r>
                <a:rPr lang="en-US" sz="2599" dirty="0">
                  <a:solidFill>
                    <a:srgbClr val="F0F2F6"/>
                  </a:solidFill>
                  <a:latin typeface="Clear Sans Regular"/>
                </a:rPr>
                <a:t>.</a:t>
              </a:r>
            </a:p>
          </p:txBody>
        </p:sp>
      </p:grpSp>
      <p:grpSp>
        <p:nvGrpSpPr>
          <p:cNvPr id="6" name="Group 6"/>
          <p:cNvGrpSpPr/>
          <p:nvPr/>
        </p:nvGrpSpPr>
        <p:grpSpPr>
          <a:xfrm>
            <a:off x="8718256" y="9453173"/>
            <a:ext cx="851487" cy="155656"/>
            <a:chOff x="0" y="0"/>
            <a:chExt cx="1135316" cy="207541"/>
          </a:xfrm>
        </p:grpSpPr>
        <p:pic>
          <p:nvPicPr>
            <p:cNvPr id="7" name="Picture 7"/>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0" y="0"/>
              <a:ext cx="207541" cy="207541"/>
            </a:xfrm>
            <a:prstGeom prst="rect">
              <a:avLst/>
            </a:prstGeom>
          </p:spPr>
        </p:pic>
        <p:pic>
          <p:nvPicPr>
            <p:cNvPr id="8" name="Picture 8"/>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463887" y="0"/>
              <a:ext cx="207541" cy="207541"/>
            </a:xfrm>
            <a:prstGeom prst="rect">
              <a:avLst/>
            </a:prstGeom>
          </p:spPr>
        </p:pic>
        <p:pic>
          <p:nvPicPr>
            <p:cNvPr id="9" name="Picture 9"/>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927775" y="0"/>
              <a:ext cx="207541" cy="207541"/>
            </a:xfrm>
            <a:prstGeom prst="rect">
              <a:avLst/>
            </a:prstGeom>
          </p:spPr>
        </p:pic>
      </p:grpSp>
      <p:grpSp>
        <p:nvGrpSpPr>
          <p:cNvPr id="11" name="Group 11"/>
          <p:cNvGrpSpPr/>
          <p:nvPr/>
        </p:nvGrpSpPr>
        <p:grpSpPr>
          <a:xfrm>
            <a:off x="-1371600" y="2628900"/>
            <a:ext cx="7293451" cy="9258300"/>
            <a:chOff x="0" y="0"/>
            <a:chExt cx="9724601" cy="12344400"/>
          </a:xfrm>
        </p:grpSpPr>
        <p:grpSp>
          <p:nvGrpSpPr>
            <p:cNvPr id="12" name="Group 12"/>
            <p:cNvGrpSpPr/>
            <p:nvPr/>
          </p:nvGrpSpPr>
          <p:grpSpPr>
            <a:xfrm>
              <a:off x="6787577" y="505807"/>
              <a:ext cx="2937024" cy="2638890"/>
              <a:chOff x="0" y="0"/>
              <a:chExt cx="1931796" cy="1735701"/>
            </a:xfrm>
          </p:grpSpPr>
          <p:sp>
            <p:nvSpPr>
              <p:cNvPr id="13" name="Freeform 13"/>
              <p:cNvSpPr/>
              <p:nvPr/>
            </p:nvSpPr>
            <p:spPr>
              <a:xfrm>
                <a:off x="0" y="0"/>
                <a:ext cx="1931796" cy="1735702"/>
              </a:xfrm>
              <a:custGeom>
                <a:avLst/>
                <a:gdLst/>
                <a:ahLst/>
                <a:cxnLst/>
                <a:rect l="l" t="t" r="r" b="b"/>
                <a:pathLst>
                  <a:path w="1931796" h="1735702">
                    <a:moveTo>
                      <a:pt x="1807336" y="1735701"/>
                    </a:moveTo>
                    <a:lnTo>
                      <a:pt x="124460" y="1735701"/>
                    </a:lnTo>
                    <a:cubicBezTo>
                      <a:pt x="55880" y="1735701"/>
                      <a:pt x="0" y="1679821"/>
                      <a:pt x="0" y="1611241"/>
                    </a:cubicBezTo>
                    <a:lnTo>
                      <a:pt x="0" y="124460"/>
                    </a:lnTo>
                    <a:cubicBezTo>
                      <a:pt x="0" y="55880"/>
                      <a:pt x="55880" y="0"/>
                      <a:pt x="124460" y="0"/>
                    </a:cubicBezTo>
                    <a:lnTo>
                      <a:pt x="1807336" y="0"/>
                    </a:lnTo>
                    <a:cubicBezTo>
                      <a:pt x="1875916" y="0"/>
                      <a:pt x="1931796" y="55880"/>
                      <a:pt x="1931796" y="124460"/>
                    </a:cubicBezTo>
                    <a:lnTo>
                      <a:pt x="1931796" y="1611242"/>
                    </a:lnTo>
                    <a:cubicBezTo>
                      <a:pt x="1931796" y="1679821"/>
                      <a:pt x="1875916" y="1735702"/>
                      <a:pt x="1807336" y="1735702"/>
                    </a:cubicBezTo>
                    <a:close/>
                  </a:path>
                </a:pathLst>
              </a:custGeom>
              <a:solidFill>
                <a:srgbClr val="787CD1"/>
              </a:solidFill>
            </p:spPr>
          </p:sp>
        </p:grpSp>
        <p:pic>
          <p:nvPicPr>
            <p:cNvPr id="14" name="Picture 14"/>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7098992" y="841719"/>
              <a:ext cx="2314194" cy="1967065"/>
            </a:xfrm>
            <a:prstGeom prst="rect">
              <a:avLst/>
            </a:prstGeom>
          </p:spPr>
        </p:pic>
        <p:pic>
          <p:nvPicPr>
            <p:cNvPr id="15" name="Picture 15"/>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0" y="0"/>
              <a:ext cx="8764524" cy="12344400"/>
            </a:xfrm>
            <a:prstGeom prst="rect">
              <a:avLst/>
            </a:prstGeom>
          </p:spPr>
        </p:pic>
      </p:grpSp>
      <p:pic>
        <p:nvPicPr>
          <p:cNvPr id="17" name="Picture 16">
            <a:extLst>
              <a:ext uri="{FF2B5EF4-FFF2-40B4-BE49-F238E27FC236}">
                <a16:creationId xmlns:a16="http://schemas.microsoft.com/office/drawing/2014/main" id="{0A78DE66-2954-B688-8194-0AE61BAE2093}"/>
              </a:ext>
            </a:extLst>
          </p:cNvPr>
          <p:cNvPicPr>
            <a:picLocks noChangeAspect="1"/>
          </p:cNvPicPr>
          <p:nvPr/>
        </p:nvPicPr>
        <p:blipFill>
          <a:blip r:embed="rId12">
            <a:extLst>
              <a:ext uri="{BEBA8EAE-BF5A-486C-A8C5-ECC9F3942E4B}">
                <a14:imgProps xmlns:a14="http://schemas.microsoft.com/office/drawing/2010/main">
                  <a14:imgLayer r:embed="rId13">
                    <a14:imgEffect>
                      <a14:brightnessContrast bright="-23000" contrast="39000"/>
                    </a14:imgEffect>
                  </a14:imgLayer>
                </a14:imgProps>
              </a:ext>
              <a:ext uri="{28A0092B-C50C-407E-A947-70E740481C1C}">
                <a14:useLocalDpi xmlns:a14="http://schemas.microsoft.com/office/drawing/2010/main" val="0"/>
              </a:ext>
            </a:extLst>
          </a:blip>
          <a:stretch>
            <a:fillRect/>
          </a:stretch>
        </p:blipFill>
        <p:spPr>
          <a:xfrm>
            <a:off x="8049260" y="3651506"/>
            <a:ext cx="9895685" cy="2671836"/>
          </a:xfrm>
          <a:prstGeom prst="rect">
            <a:avLst/>
          </a:prstGeom>
        </p:spPr>
      </p:pic>
      <p:sp>
        <p:nvSpPr>
          <p:cNvPr id="18" name="Rectangle 17">
            <a:extLst>
              <a:ext uri="{FF2B5EF4-FFF2-40B4-BE49-F238E27FC236}">
                <a16:creationId xmlns:a16="http://schemas.microsoft.com/office/drawing/2014/main" id="{E4A33B64-4536-4BC0-2CB7-97F04E0D9B46}"/>
              </a:ext>
            </a:extLst>
          </p:cNvPr>
          <p:cNvSpPr/>
          <p:nvPr/>
        </p:nvSpPr>
        <p:spPr>
          <a:xfrm>
            <a:off x="4191000" y="3848100"/>
            <a:ext cx="1244354" cy="685800"/>
          </a:xfrm>
          <a:prstGeom prst="rect">
            <a:avLst/>
          </a:prstGeom>
          <a:solidFill>
            <a:srgbClr val="787C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9D4CB8D4-1471-3037-46F5-C9DCD4A4FD39}"/>
              </a:ext>
            </a:extLst>
          </p:cNvPr>
          <p:cNvSpPr/>
          <p:nvPr/>
        </p:nvSpPr>
        <p:spPr>
          <a:xfrm>
            <a:off x="4245400" y="3651506"/>
            <a:ext cx="1172117" cy="923330"/>
          </a:xfrm>
          <a:prstGeom prst="rect">
            <a:avLst/>
          </a:prstGeom>
          <a:noFill/>
        </p:spPr>
        <p:txBody>
          <a:bodyPr wrap="none" lIns="91440" tIns="45720" rIns="91440" bIns="45720">
            <a:spAutoFit/>
          </a:bodyPr>
          <a:lstStyle/>
          <a:p>
            <a:pPr algn="ctr"/>
            <a:r>
              <a:rPr lang="en-US" sz="54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rPr>
              <a:t>&lt;/&gt;</a:t>
            </a:r>
          </a:p>
        </p:txBody>
      </p:sp>
      <p:pic>
        <p:nvPicPr>
          <p:cNvPr id="23" name="Picture 3">
            <a:extLst>
              <a:ext uri="{FF2B5EF4-FFF2-40B4-BE49-F238E27FC236}">
                <a16:creationId xmlns:a16="http://schemas.microsoft.com/office/drawing/2014/main" id="{91E48C54-C0E4-26B3-CFB7-7673F9284992}"/>
              </a:ext>
            </a:extLst>
          </p:cNvPr>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a:fillRect/>
          </a:stretch>
        </p:blipFill>
        <p:spPr>
          <a:xfrm>
            <a:off x="6687393" y="-74629"/>
            <a:ext cx="1883525" cy="1883525"/>
          </a:xfrm>
          <a:prstGeom prst="rect">
            <a:avLst/>
          </a:prstGeom>
        </p:spPr>
      </p:pic>
      <p:pic>
        <p:nvPicPr>
          <p:cNvPr id="24" name="Picture 4">
            <a:extLst>
              <a:ext uri="{FF2B5EF4-FFF2-40B4-BE49-F238E27FC236}">
                <a16:creationId xmlns:a16="http://schemas.microsoft.com/office/drawing/2014/main" id="{4CEB2840-114B-DE5D-13B6-E53DA2BA0745}"/>
              </a:ext>
            </a:extLst>
          </p:cNvPr>
          <p:cNvPicPr>
            <a:picLocks noChangeAspect="1"/>
          </p:cNvPicPr>
          <p:nvPr/>
        </p:nvPicPr>
        <p:blipFill>
          <a:blip r:embed="rId16" cstate="print">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a:fillRect/>
          </a:stretch>
        </p:blipFill>
        <p:spPr>
          <a:xfrm>
            <a:off x="16411571" y="6323342"/>
            <a:ext cx="1966280" cy="1966280"/>
          </a:xfrm>
          <a:prstGeom prst="rect">
            <a:avLst/>
          </a:prstGeom>
        </p:spPr>
      </p:pic>
      <p:pic>
        <p:nvPicPr>
          <p:cNvPr id="25" name="Picture 5">
            <a:extLst>
              <a:ext uri="{FF2B5EF4-FFF2-40B4-BE49-F238E27FC236}">
                <a16:creationId xmlns:a16="http://schemas.microsoft.com/office/drawing/2014/main" id="{F850C044-4092-3D48-2F70-60BAC5383EC0}"/>
              </a:ext>
            </a:extLst>
          </p:cNvPr>
          <p:cNvPicPr>
            <a:picLocks noChangeAspect="1"/>
          </p:cNvPicPr>
          <p:nvPr/>
        </p:nvPicPr>
        <p:blipFill>
          <a:blip r:embed="rId18" cstate="print">
            <a:extLst>
              <a:ext uri="{28A0092B-C50C-407E-A947-70E740481C1C}">
                <a14:useLocalDpi xmlns:a14="http://schemas.microsoft.com/office/drawing/2010/main" val="0"/>
              </a:ext>
              <a:ext uri="{96DAC541-7B7A-43D3-8B79-37D633B846F1}">
                <asvg:svgBlip xmlns:asvg="http://schemas.microsoft.com/office/drawing/2016/SVG/main" r:embed="rId19"/>
              </a:ext>
            </a:extLst>
          </a:blip>
          <a:srcRect/>
          <a:stretch>
            <a:fillRect/>
          </a:stretch>
        </p:blipFill>
        <p:spPr>
          <a:xfrm>
            <a:off x="-211441" y="-246416"/>
            <a:ext cx="1883525" cy="1883525"/>
          </a:xfrm>
          <a:prstGeom prst="rect">
            <a:avLst/>
          </a:prstGeom>
        </p:spPr>
      </p:pic>
      <p:pic>
        <p:nvPicPr>
          <p:cNvPr id="26" name="Picture 10">
            <a:extLst>
              <a:ext uri="{FF2B5EF4-FFF2-40B4-BE49-F238E27FC236}">
                <a16:creationId xmlns:a16="http://schemas.microsoft.com/office/drawing/2014/main" id="{ABE14941-9E39-255F-E917-B25ACCA1DA41}"/>
              </a:ext>
            </a:extLst>
          </p:cNvPr>
          <p:cNvPicPr>
            <a:picLocks noChangeAspect="1"/>
          </p:cNvPicPr>
          <p:nvPr/>
        </p:nvPicPr>
        <p:blipFill>
          <a:blip r:embed="rId20" cstate="print">
            <a:extLst>
              <a:ext uri="{28A0092B-C50C-407E-A947-70E740481C1C}">
                <a14:useLocalDpi xmlns:a14="http://schemas.microsoft.com/office/drawing/2010/main" val="0"/>
              </a:ext>
              <a:ext uri="{96DAC541-7B7A-43D3-8B79-37D633B846F1}">
                <asvg:svgBlip xmlns:asvg="http://schemas.microsoft.com/office/drawing/2016/SVG/main" r:embed="rId21"/>
              </a:ext>
            </a:extLst>
          </a:blip>
          <a:srcRect/>
          <a:stretch>
            <a:fillRect/>
          </a:stretch>
        </p:blipFill>
        <p:spPr>
          <a:xfrm>
            <a:off x="-326317" y="3008255"/>
            <a:ext cx="1800770" cy="1800770"/>
          </a:xfrm>
          <a:prstGeom prst="rect">
            <a:avLst/>
          </a:prstGeom>
        </p:spPr>
      </p:pic>
      <p:pic>
        <p:nvPicPr>
          <p:cNvPr id="27" name="Picture 11">
            <a:extLst>
              <a:ext uri="{FF2B5EF4-FFF2-40B4-BE49-F238E27FC236}">
                <a16:creationId xmlns:a16="http://schemas.microsoft.com/office/drawing/2014/main" id="{2494BD7B-2BAF-B35F-CC7C-E5C6ADD203AE}"/>
              </a:ext>
            </a:extLst>
          </p:cNvPr>
          <p:cNvPicPr>
            <a:picLocks noChangeAspect="1"/>
          </p:cNvPicPr>
          <p:nvPr/>
        </p:nvPicPr>
        <p:blipFill>
          <a:blip r:embed="rId22" cstate="print">
            <a:extLst>
              <a:ext uri="{28A0092B-C50C-407E-A947-70E740481C1C}">
                <a14:useLocalDpi xmlns:a14="http://schemas.microsoft.com/office/drawing/2010/main" val="0"/>
              </a:ext>
              <a:ext uri="{96DAC541-7B7A-43D3-8B79-37D633B846F1}">
                <asvg:svgBlip xmlns:asvg="http://schemas.microsoft.com/office/drawing/2016/SVG/main" r:embed="rId23"/>
              </a:ext>
            </a:extLst>
          </a:blip>
          <a:srcRect/>
          <a:stretch>
            <a:fillRect/>
          </a:stretch>
        </p:blipFill>
        <p:spPr>
          <a:xfrm>
            <a:off x="5683764" y="7005040"/>
            <a:ext cx="1883525" cy="1883525"/>
          </a:xfrm>
          <a:prstGeom prst="rect">
            <a:avLst/>
          </a:prstGeom>
        </p:spPr>
      </p:pic>
      <p:pic>
        <p:nvPicPr>
          <p:cNvPr id="29" name="Picture 18">
            <a:extLst>
              <a:ext uri="{FF2B5EF4-FFF2-40B4-BE49-F238E27FC236}">
                <a16:creationId xmlns:a16="http://schemas.microsoft.com/office/drawing/2014/main" id="{47A75E4E-5DEF-C094-29C5-38768C340347}"/>
              </a:ext>
            </a:extLst>
          </p:cNvPr>
          <p:cNvPicPr>
            <a:picLocks noChangeAspect="1"/>
          </p:cNvPicPr>
          <p:nvPr/>
        </p:nvPicPr>
        <p:blipFill>
          <a:blip r:embed="rId24" cstate="print">
            <a:extLst>
              <a:ext uri="{28A0092B-C50C-407E-A947-70E740481C1C}">
                <a14:useLocalDpi xmlns:a14="http://schemas.microsoft.com/office/drawing/2010/main" val="0"/>
              </a:ext>
              <a:ext uri="{96DAC541-7B7A-43D3-8B79-37D633B846F1}">
                <asvg:svgBlip xmlns:asvg="http://schemas.microsoft.com/office/drawing/2016/SVG/main" r:embed="rId25"/>
              </a:ext>
            </a:extLst>
          </a:blip>
          <a:srcRect/>
          <a:stretch>
            <a:fillRect/>
          </a:stretch>
        </p:blipFill>
        <p:spPr>
          <a:xfrm>
            <a:off x="14477978" y="6323342"/>
            <a:ext cx="1883525" cy="1883525"/>
          </a:xfrm>
          <a:prstGeom prst="rect">
            <a:avLst/>
          </a:prstGeom>
        </p:spPr>
      </p:pic>
      <p:pic>
        <p:nvPicPr>
          <p:cNvPr id="30" name="Picture 22">
            <a:extLst>
              <a:ext uri="{FF2B5EF4-FFF2-40B4-BE49-F238E27FC236}">
                <a16:creationId xmlns:a16="http://schemas.microsoft.com/office/drawing/2014/main" id="{A330F302-710F-2CF5-1AD1-E52F9D9B5885}"/>
              </a:ext>
            </a:extLst>
          </p:cNvPr>
          <p:cNvPicPr>
            <a:picLocks noChangeAspect="1"/>
          </p:cNvPicPr>
          <p:nvPr/>
        </p:nvPicPr>
        <p:blipFill>
          <a:blip r:embed="rId26" cstate="print">
            <a:extLst>
              <a:ext uri="{28A0092B-C50C-407E-A947-70E740481C1C}">
                <a14:useLocalDpi xmlns:a14="http://schemas.microsoft.com/office/drawing/2010/main" val="0"/>
              </a:ext>
              <a:ext uri="{96DAC541-7B7A-43D3-8B79-37D633B846F1}">
                <asvg:svgBlip xmlns:asvg="http://schemas.microsoft.com/office/drawing/2016/SVG/main" r:embed="rId27"/>
              </a:ext>
            </a:extLst>
          </a:blip>
          <a:srcRect/>
          <a:stretch>
            <a:fillRect/>
          </a:stretch>
        </p:blipFill>
        <p:spPr>
          <a:xfrm>
            <a:off x="16065820" y="-676692"/>
            <a:ext cx="1883525" cy="1883525"/>
          </a:xfrm>
          <a:prstGeom prst="rect">
            <a:avLst/>
          </a:prstGeom>
        </p:spPr>
      </p:pic>
      <p:pic>
        <p:nvPicPr>
          <p:cNvPr id="31" name="Picture 23">
            <a:extLst>
              <a:ext uri="{FF2B5EF4-FFF2-40B4-BE49-F238E27FC236}">
                <a16:creationId xmlns:a16="http://schemas.microsoft.com/office/drawing/2014/main" id="{95698021-AA41-0BAC-8D7A-AB05DC94F798}"/>
              </a:ext>
            </a:extLst>
          </p:cNvPr>
          <p:cNvPicPr>
            <a:picLocks noChangeAspect="1"/>
          </p:cNvPicPr>
          <p:nvPr/>
        </p:nvPicPr>
        <p:blipFill>
          <a:blip r:embed="rId28" cstate="print">
            <a:extLst>
              <a:ext uri="{28A0092B-C50C-407E-A947-70E740481C1C}">
                <a14:useLocalDpi xmlns:a14="http://schemas.microsoft.com/office/drawing/2010/main" val="0"/>
              </a:ext>
              <a:ext uri="{96DAC541-7B7A-43D3-8B79-37D633B846F1}">
                <asvg:svgBlip xmlns:asvg="http://schemas.microsoft.com/office/drawing/2016/SVG/main" r:embed="rId29"/>
              </a:ext>
            </a:extLst>
          </a:blip>
          <a:srcRect/>
          <a:stretch>
            <a:fillRect/>
          </a:stretch>
        </p:blipFill>
        <p:spPr>
          <a:xfrm>
            <a:off x="2563779" y="240888"/>
            <a:ext cx="1883525" cy="1883525"/>
          </a:xfrm>
          <a:prstGeom prst="rect">
            <a:avLst/>
          </a:prstGeom>
        </p:spPr>
      </p:pic>
      <p:pic>
        <p:nvPicPr>
          <p:cNvPr id="32" name="Picture 24">
            <a:extLst>
              <a:ext uri="{FF2B5EF4-FFF2-40B4-BE49-F238E27FC236}">
                <a16:creationId xmlns:a16="http://schemas.microsoft.com/office/drawing/2014/main" id="{EB473F5D-11A6-F050-1055-1334C86A799F}"/>
              </a:ext>
            </a:extLst>
          </p:cNvPr>
          <p:cNvPicPr>
            <a:picLocks noChangeAspect="1"/>
          </p:cNvPicPr>
          <p:nvPr/>
        </p:nvPicPr>
        <p:blipFill>
          <a:blip r:embed="rId30" cstate="print">
            <a:extLst>
              <a:ext uri="{28A0092B-C50C-407E-A947-70E740481C1C}">
                <a14:useLocalDpi xmlns:a14="http://schemas.microsoft.com/office/drawing/2010/main" val="0"/>
              </a:ext>
              <a:ext uri="{96DAC541-7B7A-43D3-8B79-37D633B846F1}">
                <asvg:svgBlip xmlns:asvg="http://schemas.microsoft.com/office/drawing/2016/SVG/main" r:embed="rId31"/>
              </a:ext>
            </a:extLst>
          </a:blip>
          <a:srcRect/>
          <a:stretch>
            <a:fillRect/>
          </a:stretch>
        </p:blipFill>
        <p:spPr>
          <a:xfrm>
            <a:off x="14550352" y="8757299"/>
            <a:ext cx="1883525" cy="1883525"/>
          </a:xfrm>
          <a:prstGeom prst="rect">
            <a:avLst/>
          </a:prstGeom>
        </p:spPr>
      </p:pic>
      <p:pic>
        <p:nvPicPr>
          <p:cNvPr id="33" name="Picture 25">
            <a:extLst>
              <a:ext uri="{FF2B5EF4-FFF2-40B4-BE49-F238E27FC236}">
                <a16:creationId xmlns:a16="http://schemas.microsoft.com/office/drawing/2014/main" id="{5F00454F-A116-8191-B861-392D98429E43}"/>
              </a:ext>
            </a:extLst>
          </p:cNvPr>
          <p:cNvPicPr>
            <a:picLocks noChangeAspect="1"/>
          </p:cNvPicPr>
          <p:nvPr/>
        </p:nvPicPr>
        <p:blipFill>
          <a:blip r:embed="rId32" cstate="print">
            <a:extLst>
              <a:ext uri="{28A0092B-C50C-407E-A947-70E740481C1C}">
                <a14:useLocalDpi xmlns:a14="http://schemas.microsoft.com/office/drawing/2010/main" val="0"/>
              </a:ext>
              <a:ext uri="{96DAC541-7B7A-43D3-8B79-37D633B846F1}">
                <asvg:svgBlip xmlns:asvg="http://schemas.microsoft.com/office/drawing/2016/SVG/main" r:embed="rId33"/>
              </a:ext>
            </a:extLst>
          </a:blip>
          <a:srcRect/>
          <a:stretch>
            <a:fillRect/>
          </a:stretch>
        </p:blipFill>
        <p:spPr>
          <a:xfrm>
            <a:off x="10878233" y="6964192"/>
            <a:ext cx="1883525" cy="1883525"/>
          </a:xfrm>
          <a:prstGeom prst="rect">
            <a:avLst/>
          </a:prstGeom>
        </p:spPr>
      </p:pic>
    </p:spTree>
    <p:extLst>
      <p:ext uri="{BB962C8B-B14F-4D97-AF65-F5344CB8AC3E}">
        <p14:creationId xmlns:p14="http://schemas.microsoft.com/office/powerpoint/2010/main" val="1781841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787CD1"/>
        </a:solidFill>
        <a:effectLst/>
      </p:bgPr>
    </p:bg>
    <p:spTree>
      <p:nvGrpSpPr>
        <p:cNvPr id="1" name=""/>
        <p:cNvGrpSpPr/>
        <p:nvPr/>
      </p:nvGrpSpPr>
      <p:grpSpPr>
        <a:xfrm>
          <a:off x="0" y="0"/>
          <a:ext cx="0" cy="0"/>
          <a:chOff x="0" y="0"/>
          <a:chExt cx="0" cy="0"/>
        </a:xfrm>
      </p:grpSpPr>
      <p:sp>
        <p:nvSpPr>
          <p:cNvPr id="6" name="AutoShape 6"/>
          <p:cNvSpPr/>
          <p:nvPr/>
        </p:nvSpPr>
        <p:spPr>
          <a:xfrm>
            <a:off x="457200" y="3003793"/>
            <a:ext cx="9228102" cy="718985"/>
          </a:xfrm>
          <a:prstGeom prst="rect">
            <a:avLst/>
          </a:prstGeom>
          <a:solidFill>
            <a:srgbClr val="F0F2F6">
              <a:alpha val="69804"/>
            </a:srgbClr>
          </a:solidFill>
          <a:ln>
            <a:solidFill>
              <a:srgbClr val="302B70"/>
            </a:solidFill>
          </a:ln>
        </p:spPr>
        <p:txBody>
          <a:bodyPr/>
          <a:lstStyle/>
          <a:p>
            <a:endParaRPr lang="en-US" dirty="0"/>
          </a:p>
        </p:txBody>
      </p:sp>
      <p:sp>
        <p:nvSpPr>
          <p:cNvPr id="7" name="AutoShape 7"/>
          <p:cNvSpPr/>
          <p:nvPr/>
        </p:nvSpPr>
        <p:spPr>
          <a:xfrm>
            <a:off x="462116" y="2284809"/>
            <a:ext cx="9228102" cy="718984"/>
          </a:xfrm>
          <a:prstGeom prst="rect">
            <a:avLst/>
          </a:prstGeom>
          <a:solidFill>
            <a:srgbClr val="F0F2F6">
              <a:alpha val="49804"/>
            </a:srgbClr>
          </a:solidFill>
          <a:ln>
            <a:solidFill>
              <a:srgbClr val="302B70"/>
            </a:solidFill>
          </a:ln>
        </p:spPr>
        <p:txBody>
          <a:bodyPr/>
          <a:lstStyle/>
          <a:p>
            <a:endParaRPr lang="en-US" dirty="0">
              <a:solidFill>
                <a:srgbClr val="302B70"/>
              </a:solidFill>
            </a:endParaRPr>
          </a:p>
        </p:txBody>
      </p:sp>
      <p:sp>
        <p:nvSpPr>
          <p:cNvPr id="8" name="AutoShape 8"/>
          <p:cNvSpPr/>
          <p:nvPr/>
        </p:nvSpPr>
        <p:spPr>
          <a:xfrm>
            <a:off x="457200" y="4441762"/>
            <a:ext cx="9228102" cy="701738"/>
          </a:xfrm>
          <a:prstGeom prst="rect">
            <a:avLst/>
          </a:prstGeom>
          <a:solidFill>
            <a:srgbClr val="F0F2F6"/>
          </a:solidFill>
          <a:ln>
            <a:solidFill>
              <a:srgbClr val="302B70"/>
            </a:solidFill>
          </a:ln>
        </p:spPr>
      </p:sp>
      <p:sp>
        <p:nvSpPr>
          <p:cNvPr id="10" name="TextBox 10"/>
          <p:cNvSpPr txBox="1"/>
          <p:nvPr/>
        </p:nvSpPr>
        <p:spPr>
          <a:xfrm>
            <a:off x="11233306" y="190500"/>
            <a:ext cx="6865423" cy="3693319"/>
          </a:xfrm>
          <a:prstGeom prst="rect">
            <a:avLst/>
          </a:prstGeom>
        </p:spPr>
        <p:txBody>
          <a:bodyPr wrap="square" lIns="0" tIns="0" rIns="0" bIns="0" rtlCol="0" anchor="t">
            <a:spAutoFit/>
          </a:bodyPr>
          <a:lstStyle/>
          <a:p>
            <a:pPr algn="r">
              <a:lnSpc>
                <a:spcPts val="9600"/>
              </a:lnSpc>
            </a:pPr>
            <a:r>
              <a:rPr lang="en-US" sz="8000" dirty="0">
                <a:solidFill>
                  <a:srgbClr val="F0F2F6"/>
                </a:solidFill>
                <a:latin typeface="HK Grotesk Bold"/>
              </a:rPr>
              <a:t>Block</a:t>
            </a:r>
          </a:p>
          <a:p>
            <a:pPr algn="r">
              <a:lnSpc>
                <a:spcPts val="9600"/>
              </a:lnSpc>
            </a:pPr>
            <a:r>
              <a:rPr lang="en-US" sz="8000" dirty="0">
                <a:solidFill>
                  <a:srgbClr val="F0F2F6"/>
                </a:solidFill>
                <a:latin typeface="HK Grotesk Bold"/>
              </a:rPr>
              <a:t> vs Inline Elements </a:t>
            </a:r>
          </a:p>
        </p:txBody>
      </p:sp>
      <p:sp>
        <p:nvSpPr>
          <p:cNvPr id="12" name="AutoShape 12"/>
          <p:cNvSpPr/>
          <p:nvPr/>
        </p:nvSpPr>
        <p:spPr>
          <a:xfrm>
            <a:off x="457200" y="3722777"/>
            <a:ext cx="9228102" cy="718986"/>
          </a:xfrm>
          <a:prstGeom prst="rect">
            <a:avLst/>
          </a:prstGeom>
          <a:solidFill>
            <a:srgbClr val="F0F2F6">
              <a:alpha val="80000"/>
            </a:srgbClr>
          </a:solidFill>
          <a:ln>
            <a:solidFill>
              <a:srgbClr val="302B70"/>
            </a:solidFill>
          </a:ln>
        </p:spPr>
      </p:sp>
      <p:sp>
        <p:nvSpPr>
          <p:cNvPr id="21" name="AutoShape 7">
            <a:extLst>
              <a:ext uri="{FF2B5EF4-FFF2-40B4-BE49-F238E27FC236}">
                <a16:creationId xmlns:a16="http://schemas.microsoft.com/office/drawing/2014/main" id="{F2691971-4BC0-8A31-8EDF-2058303DC69F}"/>
              </a:ext>
            </a:extLst>
          </p:cNvPr>
          <p:cNvSpPr/>
          <p:nvPr/>
        </p:nvSpPr>
        <p:spPr>
          <a:xfrm>
            <a:off x="484239" y="7419118"/>
            <a:ext cx="2421194" cy="718984"/>
          </a:xfrm>
          <a:prstGeom prst="rect">
            <a:avLst/>
          </a:prstGeom>
          <a:solidFill>
            <a:srgbClr val="F0F2F6">
              <a:alpha val="49804"/>
            </a:srgbClr>
          </a:solidFill>
          <a:ln>
            <a:solidFill>
              <a:srgbClr val="302B70"/>
            </a:solidFill>
          </a:ln>
        </p:spPr>
      </p:sp>
      <p:sp>
        <p:nvSpPr>
          <p:cNvPr id="22" name="AutoShape 6">
            <a:extLst>
              <a:ext uri="{FF2B5EF4-FFF2-40B4-BE49-F238E27FC236}">
                <a16:creationId xmlns:a16="http://schemas.microsoft.com/office/drawing/2014/main" id="{B0DBAD6A-DDC2-18B2-6C2C-012495C73E45}"/>
              </a:ext>
            </a:extLst>
          </p:cNvPr>
          <p:cNvSpPr/>
          <p:nvPr/>
        </p:nvSpPr>
        <p:spPr>
          <a:xfrm>
            <a:off x="2966307" y="7419117"/>
            <a:ext cx="2421194" cy="718985"/>
          </a:xfrm>
          <a:prstGeom prst="rect">
            <a:avLst/>
          </a:prstGeom>
          <a:solidFill>
            <a:srgbClr val="F0F2F6">
              <a:alpha val="69804"/>
            </a:srgbClr>
          </a:solidFill>
          <a:ln>
            <a:solidFill>
              <a:srgbClr val="302B70"/>
            </a:solidFill>
          </a:ln>
        </p:spPr>
      </p:sp>
      <p:sp>
        <p:nvSpPr>
          <p:cNvPr id="23" name="AutoShape 12">
            <a:extLst>
              <a:ext uri="{FF2B5EF4-FFF2-40B4-BE49-F238E27FC236}">
                <a16:creationId xmlns:a16="http://schemas.microsoft.com/office/drawing/2014/main" id="{8AF41F23-705A-4C86-D079-BD95FD211868}"/>
              </a:ext>
            </a:extLst>
          </p:cNvPr>
          <p:cNvSpPr/>
          <p:nvPr/>
        </p:nvSpPr>
        <p:spPr>
          <a:xfrm>
            <a:off x="5438543" y="7419117"/>
            <a:ext cx="2421194" cy="718986"/>
          </a:xfrm>
          <a:prstGeom prst="rect">
            <a:avLst/>
          </a:prstGeom>
          <a:solidFill>
            <a:srgbClr val="F0F2F6">
              <a:alpha val="80000"/>
            </a:srgbClr>
          </a:solidFill>
          <a:ln>
            <a:solidFill>
              <a:srgbClr val="302B70"/>
            </a:solidFill>
          </a:ln>
        </p:spPr>
      </p:sp>
      <p:sp>
        <p:nvSpPr>
          <p:cNvPr id="24" name="AutoShape 8">
            <a:extLst>
              <a:ext uri="{FF2B5EF4-FFF2-40B4-BE49-F238E27FC236}">
                <a16:creationId xmlns:a16="http://schemas.microsoft.com/office/drawing/2014/main" id="{D9FB1ABF-7779-1A99-A5F3-554C2F56E860}"/>
              </a:ext>
            </a:extLst>
          </p:cNvPr>
          <p:cNvSpPr/>
          <p:nvPr/>
        </p:nvSpPr>
        <p:spPr>
          <a:xfrm>
            <a:off x="7910780" y="7419116"/>
            <a:ext cx="1801562" cy="718986"/>
          </a:xfrm>
          <a:prstGeom prst="rect">
            <a:avLst/>
          </a:prstGeom>
          <a:solidFill>
            <a:srgbClr val="F0F2F6"/>
          </a:solidFill>
          <a:ln>
            <a:solidFill>
              <a:srgbClr val="302B70"/>
            </a:solidFill>
          </a:ln>
        </p:spPr>
      </p:sp>
      <p:sp>
        <p:nvSpPr>
          <p:cNvPr id="25" name="TextBox 4">
            <a:extLst>
              <a:ext uri="{FF2B5EF4-FFF2-40B4-BE49-F238E27FC236}">
                <a16:creationId xmlns:a16="http://schemas.microsoft.com/office/drawing/2014/main" id="{9BD61DA6-D190-655D-2189-73E3319BD561}"/>
              </a:ext>
            </a:extLst>
          </p:cNvPr>
          <p:cNvSpPr txBox="1"/>
          <p:nvPr/>
        </p:nvSpPr>
        <p:spPr>
          <a:xfrm>
            <a:off x="469491" y="946682"/>
            <a:ext cx="7683909" cy="1634743"/>
          </a:xfrm>
          <a:prstGeom prst="rect">
            <a:avLst/>
          </a:prstGeom>
        </p:spPr>
        <p:txBody>
          <a:bodyPr wrap="square" lIns="0" tIns="0" rIns="0" bIns="0" rtlCol="0" anchor="t">
            <a:spAutoFit/>
          </a:bodyPr>
          <a:lstStyle/>
          <a:p>
            <a:pPr>
              <a:lnSpc>
                <a:spcPts val="12649"/>
              </a:lnSpc>
            </a:pPr>
            <a:r>
              <a:rPr lang="en-US" sz="6000" dirty="0">
                <a:solidFill>
                  <a:srgbClr val="302B70"/>
                </a:solidFill>
                <a:latin typeface="HK Grotesk Bold"/>
              </a:rPr>
              <a:t>Block-level Elements:</a:t>
            </a:r>
            <a:r>
              <a:rPr lang="en-US" sz="11000" dirty="0">
                <a:solidFill>
                  <a:srgbClr val="302B70"/>
                </a:solidFill>
                <a:latin typeface="HK Grotesk Bold"/>
              </a:rPr>
              <a:t> </a:t>
            </a:r>
          </a:p>
        </p:txBody>
      </p:sp>
      <p:sp>
        <p:nvSpPr>
          <p:cNvPr id="26" name="TextBox 4">
            <a:extLst>
              <a:ext uri="{FF2B5EF4-FFF2-40B4-BE49-F238E27FC236}">
                <a16:creationId xmlns:a16="http://schemas.microsoft.com/office/drawing/2014/main" id="{045F6E76-1C5C-5230-CF92-FA9D375A96D0}"/>
              </a:ext>
            </a:extLst>
          </p:cNvPr>
          <p:cNvSpPr txBox="1"/>
          <p:nvPr/>
        </p:nvSpPr>
        <p:spPr>
          <a:xfrm>
            <a:off x="435077" y="5958490"/>
            <a:ext cx="7250137" cy="1634743"/>
          </a:xfrm>
          <a:prstGeom prst="rect">
            <a:avLst/>
          </a:prstGeom>
        </p:spPr>
        <p:txBody>
          <a:bodyPr wrap="square" lIns="0" tIns="0" rIns="0" bIns="0" rtlCol="0" anchor="t">
            <a:spAutoFit/>
          </a:bodyPr>
          <a:lstStyle/>
          <a:p>
            <a:pPr>
              <a:lnSpc>
                <a:spcPts val="12649"/>
              </a:lnSpc>
            </a:pPr>
            <a:r>
              <a:rPr lang="en-US" sz="6000" dirty="0">
                <a:solidFill>
                  <a:srgbClr val="302B70"/>
                </a:solidFill>
                <a:latin typeface="HK Grotesk Bold"/>
              </a:rPr>
              <a:t>Inline Elements :</a:t>
            </a:r>
            <a:r>
              <a:rPr lang="en-US" sz="11000" dirty="0">
                <a:solidFill>
                  <a:srgbClr val="302B70"/>
                </a:solidFill>
                <a:latin typeface="HK Grotesk Bold"/>
              </a:rPr>
              <a:t> </a:t>
            </a:r>
          </a:p>
        </p:txBody>
      </p:sp>
      <p:sp>
        <p:nvSpPr>
          <p:cNvPr id="27" name="TextBox 11">
            <a:extLst>
              <a:ext uri="{FF2B5EF4-FFF2-40B4-BE49-F238E27FC236}">
                <a16:creationId xmlns:a16="http://schemas.microsoft.com/office/drawing/2014/main" id="{E5AA5C51-FA6A-E69F-080B-6DB897FB59FC}"/>
              </a:ext>
            </a:extLst>
          </p:cNvPr>
          <p:cNvSpPr txBox="1"/>
          <p:nvPr/>
        </p:nvSpPr>
        <p:spPr>
          <a:xfrm>
            <a:off x="10213986" y="3883819"/>
            <a:ext cx="7919156" cy="1384995"/>
          </a:xfrm>
          <a:prstGeom prst="rect">
            <a:avLst/>
          </a:prstGeom>
        </p:spPr>
        <p:txBody>
          <a:bodyPr wrap="square" lIns="0" tIns="0" rIns="0" bIns="0" rtlCol="0" anchor="t">
            <a:spAutoFit/>
          </a:bodyPr>
          <a:lstStyle/>
          <a:p>
            <a:pPr algn="r">
              <a:lnSpc>
                <a:spcPts val="3640"/>
              </a:lnSpc>
              <a:spcBef>
                <a:spcPct val="0"/>
              </a:spcBef>
            </a:pPr>
            <a:r>
              <a:rPr lang="en-US" sz="3200" dirty="0">
                <a:solidFill>
                  <a:srgbClr val="302B70"/>
                </a:solidFill>
                <a:latin typeface="urw-din"/>
              </a:rPr>
              <a:t>A block-level element always takes up the full width available(stretches out to the left and right as far as it can) </a:t>
            </a:r>
            <a:r>
              <a:rPr lang="en-US" sz="3200" dirty="0" err="1">
                <a:solidFill>
                  <a:srgbClr val="302B70"/>
                </a:solidFill>
                <a:latin typeface="urw-din"/>
              </a:rPr>
              <a:t>Eg.</a:t>
            </a:r>
            <a:r>
              <a:rPr lang="en-US" sz="3200" dirty="0">
                <a:solidFill>
                  <a:srgbClr val="302B70"/>
                </a:solidFill>
                <a:latin typeface="urw-din"/>
              </a:rPr>
              <a:t> &lt;p&gt;,&lt;div&gt;</a:t>
            </a:r>
          </a:p>
        </p:txBody>
      </p:sp>
      <p:sp>
        <p:nvSpPr>
          <p:cNvPr id="28" name="TextBox 11">
            <a:extLst>
              <a:ext uri="{FF2B5EF4-FFF2-40B4-BE49-F238E27FC236}">
                <a16:creationId xmlns:a16="http://schemas.microsoft.com/office/drawing/2014/main" id="{D9D02076-B15B-8C75-8434-F1A8BEC3AD73}"/>
              </a:ext>
            </a:extLst>
          </p:cNvPr>
          <p:cNvSpPr txBox="1"/>
          <p:nvPr/>
        </p:nvSpPr>
        <p:spPr>
          <a:xfrm>
            <a:off x="10179573" y="7103167"/>
            <a:ext cx="7919156" cy="427553"/>
          </a:xfrm>
          <a:prstGeom prst="rect">
            <a:avLst/>
          </a:prstGeom>
        </p:spPr>
        <p:txBody>
          <a:bodyPr wrap="square" lIns="0" tIns="0" rIns="0" bIns="0" rtlCol="0" anchor="t">
            <a:spAutoFit/>
          </a:bodyPr>
          <a:lstStyle/>
          <a:p>
            <a:pPr algn="r">
              <a:lnSpc>
                <a:spcPts val="3640"/>
              </a:lnSpc>
              <a:spcBef>
                <a:spcPct val="0"/>
              </a:spcBef>
            </a:pPr>
            <a:endParaRPr lang="en-US" sz="2600" dirty="0">
              <a:solidFill>
                <a:srgbClr val="F0F2F6"/>
              </a:solidFill>
              <a:latin typeface="Clear Sans Regular"/>
            </a:endParaRPr>
          </a:p>
        </p:txBody>
      </p:sp>
      <p:sp>
        <p:nvSpPr>
          <p:cNvPr id="31" name="TextBox 11">
            <a:extLst>
              <a:ext uri="{FF2B5EF4-FFF2-40B4-BE49-F238E27FC236}">
                <a16:creationId xmlns:a16="http://schemas.microsoft.com/office/drawing/2014/main" id="{253DC56A-5772-E008-0638-5A4F8189A188}"/>
              </a:ext>
            </a:extLst>
          </p:cNvPr>
          <p:cNvSpPr txBox="1"/>
          <p:nvPr/>
        </p:nvSpPr>
        <p:spPr>
          <a:xfrm>
            <a:off x="10177692" y="7288675"/>
            <a:ext cx="7919156" cy="923330"/>
          </a:xfrm>
          <a:prstGeom prst="rect">
            <a:avLst/>
          </a:prstGeom>
        </p:spPr>
        <p:txBody>
          <a:bodyPr wrap="square" lIns="0" tIns="0" rIns="0" bIns="0" rtlCol="0" anchor="t">
            <a:spAutoFit/>
          </a:bodyPr>
          <a:lstStyle/>
          <a:p>
            <a:pPr algn="r">
              <a:lnSpc>
                <a:spcPts val="3640"/>
              </a:lnSpc>
              <a:spcBef>
                <a:spcPct val="0"/>
              </a:spcBef>
            </a:pPr>
            <a:r>
              <a:rPr lang="en-US" sz="3200" dirty="0">
                <a:solidFill>
                  <a:srgbClr val="302B70"/>
                </a:solidFill>
                <a:latin typeface="urw-din"/>
              </a:rPr>
              <a:t>An inline element only takes up as much width as necessary. </a:t>
            </a:r>
            <a:r>
              <a:rPr lang="en-US" sz="3200" dirty="0" err="1">
                <a:solidFill>
                  <a:srgbClr val="302B70"/>
                </a:solidFill>
                <a:latin typeface="urw-din"/>
              </a:rPr>
              <a:t>Eg.</a:t>
            </a:r>
            <a:r>
              <a:rPr lang="en-US" sz="3200" dirty="0">
                <a:solidFill>
                  <a:srgbClr val="302B70"/>
                </a:solidFill>
                <a:latin typeface="urw-din"/>
              </a:rPr>
              <a:t> &lt;span&gt;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0-#ppt_w/2"/>
                                          </p:val>
                                        </p:tav>
                                        <p:tav tm="100000">
                                          <p:val>
                                            <p:strVal val="#ppt_x"/>
                                          </p:val>
                                        </p:tav>
                                      </p:tavLst>
                                    </p:anim>
                                    <p:anim calcmode="lin" valueType="num">
                                      <p:cBhvr additive="base">
                                        <p:cTn id="12" dur="500" fill="hold"/>
                                        <p:tgtEl>
                                          <p:spTgt spid="12"/>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2" presetClass="entr" presetSubtype="2" fill="hold" grpId="0" nodeType="afterEffect">
                                  <p:stCondLst>
                                    <p:cond delay="0"/>
                                  </p:stCondLst>
                                  <p:childTnLst>
                                    <p:set>
                                      <p:cBhvr>
                                        <p:cTn id="15" dur="1" fill="hold">
                                          <p:stCondLst>
                                            <p:cond delay="0"/>
                                          </p:stCondLst>
                                        </p:cTn>
                                        <p:tgtEl>
                                          <p:spTgt spid="6"/>
                                        </p:tgtEl>
                                        <p:attrNameLst>
                                          <p:attrName>style.visibility</p:attrName>
                                        </p:attrNameLst>
                                      </p:cBhvr>
                                      <p:to>
                                        <p:strVal val="visible"/>
                                      </p:to>
                                    </p:set>
                                    <p:anim calcmode="lin" valueType="num">
                                      <p:cBhvr additive="base">
                                        <p:cTn id="16" dur="500" fill="hold"/>
                                        <p:tgtEl>
                                          <p:spTgt spid="6"/>
                                        </p:tgtEl>
                                        <p:attrNameLst>
                                          <p:attrName>ppt_x</p:attrName>
                                        </p:attrNameLst>
                                      </p:cBhvr>
                                      <p:tavLst>
                                        <p:tav tm="0">
                                          <p:val>
                                            <p:strVal val="1+#ppt_w/2"/>
                                          </p:val>
                                        </p:tav>
                                        <p:tav tm="100000">
                                          <p:val>
                                            <p:strVal val="#ppt_x"/>
                                          </p:val>
                                        </p:tav>
                                      </p:tavLst>
                                    </p:anim>
                                    <p:anim calcmode="lin" valueType="num">
                                      <p:cBhvr additive="base">
                                        <p:cTn id="17" dur="500" fill="hold"/>
                                        <p:tgtEl>
                                          <p:spTgt spid="6"/>
                                        </p:tgtEl>
                                        <p:attrNameLst>
                                          <p:attrName>ppt_y</p:attrName>
                                        </p:attrNameLst>
                                      </p:cBhvr>
                                      <p:tavLst>
                                        <p:tav tm="0">
                                          <p:val>
                                            <p:strVal val="#ppt_y"/>
                                          </p:val>
                                        </p:tav>
                                        <p:tav tm="100000">
                                          <p:val>
                                            <p:strVal val="#ppt_y"/>
                                          </p:val>
                                        </p:tav>
                                      </p:tavLst>
                                    </p:anim>
                                  </p:childTnLst>
                                </p:cTn>
                              </p:par>
                            </p:childTnLst>
                          </p:cTn>
                        </p:par>
                        <p:par>
                          <p:cTn id="18" fill="hold">
                            <p:stCondLst>
                              <p:cond delay="1000"/>
                            </p:stCondLst>
                            <p:childTnLst>
                              <p:par>
                                <p:cTn id="19" presetID="2" presetClass="entr" presetSubtype="2" fill="hold" nodeType="after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additive="base">
                                        <p:cTn id="21" dur="500" fill="hold"/>
                                        <p:tgtEl>
                                          <p:spTgt spid="8"/>
                                        </p:tgtEl>
                                        <p:attrNameLst>
                                          <p:attrName>ppt_x</p:attrName>
                                        </p:attrNameLst>
                                      </p:cBhvr>
                                      <p:tavLst>
                                        <p:tav tm="0">
                                          <p:val>
                                            <p:strVal val="1+#ppt_w/2"/>
                                          </p:val>
                                        </p:tav>
                                        <p:tav tm="100000">
                                          <p:val>
                                            <p:strVal val="#ppt_x"/>
                                          </p:val>
                                        </p:tav>
                                      </p:tavLst>
                                    </p:anim>
                                    <p:anim calcmode="lin" valueType="num">
                                      <p:cBhvr additive="base">
                                        <p:cTn id="22" dur="500" fill="hold"/>
                                        <p:tgtEl>
                                          <p:spTgt spid="8"/>
                                        </p:tgtEl>
                                        <p:attrNameLst>
                                          <p:attrName>ppt_y</p:attrName>
                                        </p:attrNameLst>
                                      </p:cBhvr>
                                      <p:tavLst>
                                        <p:tav tm="0">
                                          <p:val>
                                            <p:strVal val="#ppt_y"/>
                                          </p:val>
                                        </p:tav>
                                        <p:tav tm="100000">
                                          <p:val>
                                            <p:strVal val="#ppt_y"/>
                                          </p:val>
                                        </p:tav>
                                      </p:tavLst>
                                    </p:anim>
                                  </p:childTnLst>
                                </p:cTn>
                              </p:par>
                              <p:par>
                                <p:cTn id="23" presetID="2" presetClass="entr" presetSubtype="8" fill="hold" nodeType="withEffect">
                                  <p:stCondLst>
                                    <p:cond delay="0"/>
                                  </p:stCondLst>
                                  <p:childTnLst>
                                    <p:set>
                                      <p:cBhvr>
                                        <p:cTn id="24" dur="1" fill="hold">
                                          <p:stCondLst>
                                            <p:cond delay="0"/>
                                          </p:stCondLst>
                                        </p:cTn>
                                        <p:tgtEl>
                                          <p:spTgt spid="21"/>
                                        </p:tgtEl>
                                        <p:attrNameLst>
                                          <p:attrName>style.visibility</p:attrName>
                                        </p:attrNameLst>
                                      </p:cBhvr>
                                      <p:to>
                                        <p:strVal val="visible"/>
                                      </p:to>
                                    </p:set>
                                    <p:anim calcmode="lin" valueType="num">
                                      <p:cBhvr additive="base">
                                        <p:cTn id="25" dur="500" fill="hold"/>
                                        <p:tgtEl>
                                          <p:spTgt spid="21"/>
                                        </p:tgtEl>
                                        <p:attrNameLst>
                                          <p:attrName>ppt_x</p:attrName>
                                        </p:attrNameLst>
                                      </p:cBhvr>
                                      <p:tavLst>
                                        <p:tav tm="0">
                                          <p:val>
                                            <p:strVal val="0-#ppt_w/2"/>
                                          </p:val>
                                        </p:tav>
                                        <p:tav tm="100000">
                                          <p:val>
                                            <p:strVal val="#ppt_x"/>
                                          </p:val>
                                        </p:tav>
                                      </p:tavLst>
                                    </p:anim>
                                    <p:anim calcmode="lin" valueType="num">
                                      <p:cBhvr additive="base">
                                        <p:cTn id="26" dur="500" fill="hold"/>
                                        <p:tgtEl>
                                          <p:spTgt spid="21"/>
                                        </p:tgtEl>
                                        <p:attrNameLst>
                                          <p:attrName>ppt_y</p:attrName>
                                        </p:attrNameLst>
                                      </p:cBhvr>
                                      <p:tavLst>
                                        <p:tav tm="0">
                                          <p:val>
                                            <p:strVal val="#ppt_y"/>
                                          </p:val>
                                        </p:tav>
                                        <p:tav tm="100000">
                                          <p:val>
                                            <p:strVal val="#ppt_y"/>
                                          </p:val>
                                        </p:tav>
                                      </p:tavLst>
                                    </p:anim>
                                  </p:childTnLst>
                                </p:cTn>
                              </p:par>
                              <p:par>
                                <p:cTn id="27" presetID="2" presetClass="entr" presetSubtype="8" fill="hold" nodeType="withEffect">
                                  <p:stCondLst>
                                    <p:cond delay="0"/>
                                  </p:stCondLst>
                                  <p:childTnLst>
                                    <p:set>
                                      <p:cBhvr>
                                        <p:cTn id="28" dur="1" fill="hold">
                                          <p:stCondLst>
                                            <p:cond delay="0"/>
                                          </p:stCondLst>
                                        </p:cTn>
                                        <p:tgtEl>
                                          <p:spTgt spid="23"/>
                                        </p:tgtEl>
                                        <p:attrNameLst>
                                          <p:attrName>style.visibility</p:attrName>
                                        </p:attrNameLst>
                                      </p:cBhvr>
                                      <p:to>
                                        <p:strVal val="visible"/>
                                      </p:to>
                                    </p:set>
                                    <p:anim calcmode="lin" valueType="num">
                                      <p:cBhvr additive="base">
                                        <p:cTn id="29" dur="500" fill="hold"/>
                                        <p:tgtEl>
                                          <p:spTgt spid="23"/>
                                        </p:tgtEl>
                                        <p:attrNameLst>
                                          <p:attrName>ppt_x</p:attrName>
                                        </p:attrNameLst>
                                      </p:cBhvr>
                                      <p:tavLst>
                                        <p:tav tm="0">
                                          <p:val>
                                            <p:strVal val="0-#ppt_w/2"/>
                                          </p:val>
                                        </p:tav>
                                        <p:tav tm="100000">
                                          <p:val>
                                            <p:strVal val="#ppt_x"/>
                                          </p:val>
                                        </p:tav>
                                      </p:tavLst>
                                    </p:anim>
                                    <p:anim calcmode="lin" valueType="num">
                                      <p:cBhvr additive="base">
                                        <p:cTn id="30" dur="500" fill="hold"/>
                                        <p:tgtEl>
                                          <p:spTgt spid="23"/>
                                        </p:tgtEl>
                                        <p:attrNameLst>
                                          <p:attrName>ppt_y</p:attrName>
                                        </p:attrNameLst>
                                      </p:cBhvr>
                                      <p:tavLst>
                                        <p:tav tm="0">
                                          <p:val>
                                            <p:strVal val="#ppt_y"/>
                                          </p:val>
                                        </p:tav>
                                        <p:tav tm="100000">
                                          <p:val>
                                            <p:strVal val="#ppt_y"/>
                                          </p:val>
                                        </p:tav>
                                      </p:tavLst>
                                    </p:anim>
                                  </p:childTnLst>
                                </p:cTn>
                              </p:par>
                              <p:par>
                                <p:cTn id="31" presetID="2" presetClass="entr" presetSubtype="2" fill="hold" nodeType="withEffect">
                                  <p:stCondLst>
                                    <p:cond delay="0"/>
                                  </p:stCondLst>
                                  <p:childTnLst>
                                    <p:set>
                                      <p:cBhvr>
                                        <p:cTn id="32" dur="1" fill="hold">
                                          <p:stCondLst>
                                            <p:cond delay="0"/>
                                          </p:stCondLst>
                                        </p:cTn>
                                        <p:tgtEl>
                                          <p:spTgt spid="22"/>
                                        </p:tgtEl>
                                        <p:attrNameLst>
                                          <p:attrName>style.visibility</p:attrName>
                                        </p:attrNameLst>
                                      </p:cBhvr>
                                      <p:to>
                                        <p:strVal val="visible"/>
                                      </p:to>
                                    </p:set>
                                    <p:anim calcmode="lin" valueType="num">
                                      <p:cBhvr additive="base">
                                        <p:cTn id="33" dur="500" fill="hold"/>
                                        <p:tgtEl>
                                          <p:spTgt spid="22"/>
                                        </p:tgtEl>
                                        <p:attrNameLst>
                                          <p:attrName>ppt_x</p:attrName>
                                        </p:attrNameLst>
                                      </p:cBhvr>
                                      <p:tavLst>
                                        <p:tav tm="0">
                                          <p:val>
                                            <p:strVal val="1+#ppt_w/2"/>
                                          </p:val>
                                        </p:tav>
                                        <p:tav tm="100000">
                                          <p:val>
                                            <p:strVal val="#ppt_x"/>
                                          </p:val>
                                        </p:tav>
                                      </p:tavLst>
                                    </p:anim>
                                    <p:anim calcmode="lin" valueType="num">
                                      <p:cBhvr additive="base">
                                        <p:cTn id="34" dur="500" fill="hold"/>
                                        <p:tgtEl>
                                          <p:spTgt spid="22"/>
                                        </p:tgtEl>
                                        <p:attrNameLst>
                                          <p:attrName>ppt_y</p:attrName>
                                        </p:attrNameLst>
                                      </p:cBhvr>
                                      <p:tavLst>
                                        <p:tav tm="0">
                                          <p:val>
                                            <p:strVal val="#ppt_y"/>
                                          </p:val>
                                        </p:tav>
                                        <p:tav tm="100000">
                                          <p:val>
                                            <p:strVal val="#ppt_y"/>
                                          </p:val>
                                        </p:tav>
                                      </p:tavLst>
                                    </p:anim>
                                  </p:childTnLst>
                                </p:cTn>
                              </p:par>
                              <p:par>
                                <p:cTn id="35" presetID="2" presetClass="entr" presetSubtype="2" fill="hold" nodeType="withEffect">
                                  <p:stCondLst>
                                    <p:cond delay="0"/>
                                  </p:stCondLst>
                                  <p:childTnLst>
                                    <p:set>
                                      <p:cBhvr>
                                        <p:cTn id="36" dur="1" fill="hold">
                                          <p:stCondLst>
                                            <p:cond delay="0"/>
                                          </p:stCondLst>
                                        </p:cTn>
                                        <p:tgtEl>
                                          <p:spTgt spid="24"/>
                                        </p:tgtEl>
                                        <p:attrNameLst>
                                          <p:attrName>style.visibility</p:attrName>
                                        </p:attrNameLst>
                                      </p:cBhvr>
                                      <p:to>
                                        <p:strVal val="visible"/>
                                      </p:to>
                                    </p:set>
                                    <p:anim calcmode="lin" valueType="num">
                                      <p:cBhvr additive="base">
                                        <p:cTn id="37" dur="500" fill="hold"/>
                                        <p:tgtEl>
                                          <p:spTgt spid="24"/>
                                        </p:tgtEl>
                                        <p:attrNameLst>
                                          <p:attrName>ppt_x</p:attrName>
                                        </p:attrNameLst>
                                      </p:cBhvr>
                                      <p:tavLst>
                                        <p:tav tm="0">
                                          <p:val>
                                            <p:strVal val="1+#ppt_w/2"/>
                                          </p:val>
                                        </p:tav>
                                        <p:tav tm="100000">
                                          <p:val>
                                            <p:strVal val="#ppt_x"/>
                                          </p:val>
                                        </p:tav>
                                      </p:tavLst>
                                    </p:anim>
                                    <p:anim calcmode="lin" valueType="num">
                                      <p:cBhvr additive="base">
                                        <p:cTn id="38" dur="500" fill="hold"/>
                                        <p:tgtEl>
                                          <p:spTgt spid="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 y="0"/>
            <a:ext cx="18288001" cy="10287000"/>
          </a:xfrm>
          <a:prstGeom prst="rect">
            <a:avLst/>
          </a:prstGeom>
          <a:solidFill>
            <a:srgbClr val="302B70"/>
          </a:solidFill>
        </p:spPr>
      </p:sp>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304800" y="6655499"/>
            <a:ext cx="1924696" cy="3631501"/>
          </a:xfrm>
          <a:prstGeom prst="rect">
            <a:avLst/>
          </a:prstGeom>
        </p:spPr>
      </p:pic>
      <p:sp>
        <p:nvSpPr>
          <p:cNvPr id="5" name="TextBox 5"/>
          <p:cNvSpPr txBox="1"/>
          <p:nvPr/>
        </p:nvSpPr>
        <p:spPr>
          <a:xfrm>
            <a:off x="533400" y="3390900"/>
            <a:ext cx="5275936" cy="2462213"/>
          </a:xfrm>
          <a:prstGeom prst="rect">
            <a:avLst/>
          </a:prstGeom>
        </p:spPr>
        <p:txBody>
          <a:bodyPr lIns="0" tIns="0" rIns="0" bIns="0" rtlCol="0" anchor="t">
            <a:spAutoFit/>
          </a:bodyPr>
          <a:lstStyle/>
          <a:p>
            <a:pPr>
              <a:lnSpc>
                <a:spcPts val="9600"/>
              </a:lnSpc>
            </a:pPr>
            <a:r>
              <a:rPr lang="en-US" sz="8000" b="1" i="0" dirty="0">
                <a:solidFill>
                  <a:srgbClr val="FFFFFF"/>
                </a:solidFill>
                <a:effectLst/>
                <a:latin typeface="urw-din"/>
              </a:rPr>
              <a:t>HTML page structure</a:t>
            </a:r>
            <a:endParaRPr lang="en-US" sz="8000" b="1" dirty="0">
              <a:solidFill>
                <a:srgbClr val="F0F2F6"/>
              </a:solidFill>
              <a:latin typeface="HK Grotesk Bold"/>
            </a:endParaRPr>
          </a:p>
        </p:txBody>
      </p:sp>
      <p:grpSp>
        <p:nvGrpSpPr>
          <p:cNvPr id="7" name="Group 7"/>
          <p:cNvGrpSpPr/>
          <p:nvPr/>
        </p:nvGrpSpPr>
        <p:grpSpPr>
          <a:xfrm>
            <a:off x="8622802" y="9435723"/>
            <a:ext cx="1042396" cy="190555"/>
            <a:chOff x="0" y="0"/>
            <a:chExt cx="1389862" cy="254073"/>
          </a:xfrm>
        </p:grpSpPr>
        <p:pic>
          <p:nvPicPr>
            <p:cNvPr id="8" name="Picture 8"/>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0" y="0"/>
              <a:ext cx="254073" cy="254073"/>
            </a:xfrm>
            <a:prstGeom prst="rect">
              <a:avLst/>
            </a:prstGeom>
          </p:spPr>
        </p:pic>
        <p:pic>
          <p:nvPicPr>
            <p:cNvPr id="9" name="Picture 9"/>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567894" y="0"/>
              <a:ext cx="254073" cy="254073"/>
            </a:xfrm>
            <a:prstGeom prst="rect">
              <a:avLst/>
            </a:prstGeom>
          </p:spPr>
        </p:pic>
        <p:pic>
          <p:nvPicPr>
            <p:cNvPr id="10" name="Picture 10"/>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135788" y="0"/>
              <a:ext cx="254073" cy="254073"/>
            </a:xfrm>
            <a:prstGeom prst="rect">
              <a:avLst/>
            </a:prstGeom>
          </p:spPr>
        </p:pic>
      </p:grpSp>
      <p:pic>
        <p:nvPicPr>
          <p:cNvPr id="21" name="Picture 20">
            <a:extLst>
              <a:ext uri="{FF2B5EF4-FFF2-40B4-BE49-F238E27FC236}">
                <a16:creationId xmlns:a16="http://schemas.microsoft.com/office/drawing/2014/main" id="{ADD4573C-4DCD-CB1B-92C7-925DDE4F08E0}"/>
              </a:ext>
            </a:extLst>
          </p:cNvPr>
          <p:cNvPicPr>
            <a:picLocks noChangeAspect="1"/>
          </p:cNvPicPr>
          <p:nvPr/>
        </p:nvPicPr>
        <p:blipFill rotWithShape="1">
          <a:blip r:embed="rId8">
            <a:extLst>
              <a:ext uri="{BEBA8EAE-BF5A-486C-A8C5-ECC9F3942E4B}">
                <a14:imgProps xmlns:a14="http://schemas.microsoft.com/office/drawing/2010/main">
                  <a14:imgLayer r:embed="rId9">
                    <a14:imgEffect>
                      <a14:sharpenSoften amount="46000"/>
                    </a14:imgEffect>
                  </a14:imgLayer>
                </a14:imgProps>
              </a:ext>
              <a:ext uri="{28A0092B-C50C-407E-A947-70E740481C1C}">
                <a14:useLocalDpi xmlns:a14="http://schemas.microsoft.com/office/drawing/2010/main" val="0"/>
              </a:ext>
            </a:extLst>
          </a:blip>
          <a:srcRect r="7421" b="13453"/>
          <a:stretch/>
        </p:blipFill>
        <p:spPr>
          <a:xfrm>
            <a:off x="5562600" y="660722"/>
            <a:ext cx="12319875" cy="9153752"/>
          </a:xfrm>
          <a:prstGeom prst="rect">
            <a:avLst/>
          </a:prstGeom>
        </p:spPr>
      </p:pic>
      <p:pic>
        <p:nvPicPr>
          <p:cNvPr id="24" name="Picture 3">
            <a:extLst>
              <a:ext uri="{FF2B5EF4-FFF2-40B4-BE49-F238E27FC236}">
                <a16:creationId xmlns:a16="http://schemas.microsoft.com/office/drawing/2014/main" id="{92488F1B-2207-EF47-1B17-9B2ABB5D8F4A}"/>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4191905" y="6186531"/>
            <a:ext cx="1883525" cy="1883525"/>
          </a:xfrm>
          <a:prstGeom prst="rect">
            <a:avLst/>
          </a:prstGeom>
        </p:spPr>
      </p:pic>
      <p:pic>
        <p:nvPicPr>
          <p:cNvPr id="26" name="Picture 5">
            <a:extLst>
              <a:ext uri="{FF2B5EF4-FFF2-40B4-BE49-F238E27FC236}">
                <a16:creationId xmlns:a16="http://schemas.microsoft.com/office/drawing/2014/main" id="{C2A8CE58-A0BA-EFDA-DBF3-E9A9F3FB0439}"/>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950123" y="5713736"/>
            <a:ext cx="1883525" cy="1883525"/>
          </a:xfrm>
          <a:prstGeom prst="rect">
            <a:avLst/>
          </a:prstGeom>
        </p:spPr>
      </p:pic>
      <p:pic>
        <p:nvPicPr>
          <p:cNvPr id="28" name="Picture 7">
            <a:extLst>
              <a:ext uri="{FF2B5EF4-FFF2-40B4-BE49-F238E27FC236}">
                <a16:creationId xmlns:a16="http://schemas.microsoft.com/office/drawing/2014/main" id="{49D61F28-59C5-669B-882D-A4AC276E12BB}"/>
              </a:ext>
            </a:extLst>
          </p:cNvPr>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a:fillRect/>
          </a:stretch>
        </p:blipFill>
        <p:spPr>
          <a:xfrm>
            <a:off x="17616381" y="4622006"/>
            <a:ext cx="1883525" cy="1883525"/>
          </a:xfrm>
          <a:prstGeom prst="rect">
            <a:avLst/>
          </a:prstGeom>
        </p:spPr>
      </p:pic>
      <p:pic>
        <p:nvPicPr>
          <p:cNvPr id="29" name="Picture 8">
            <a:extLst>
              <a:ext uri="{FF2B5EF4-FFF2-40B4-BE49-F238E27FC236}">
                <a16:creationId xmlns:a16="http://schemas.microsoft.com/office/drawing/2014/main" id="{FFD7FA2B-FA13-55F8-C0C3-6AE44415BE98}"/>
              </a:ext>
            </a:extLst>
          </p:cNvPr>
          <p:cNvPicPr>
            <a:picLocks noChangeAspect="1"/>
          </p:cNvPicPr>
          <p:nvPr/>
        </p:nvPicPr>
        <p:blipFill>
          <a:blip r:embed="rId16" cstate="print">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a:fillRect/>
          </a:stretch>
        </p:blipFill>
        <p:spPr>
          <a:xfrm>
            <a:off x="14538145" y="-832333"/>
            <a:ext cx="1883525" cy="1883525"/>
          </a:xfrm>
          <a:prstGeom prst="rect">
            <a:avLst/>
          </a:prstGeom>
        </p:spPr>
      </p:pic>
      <p:pic>
        <p:nvPicPr>
          <p:cNvPr id="31" name="Picture 10">
            <a:extLst>
              <a:ext uri="{FF2B5EF4-FFF2-40B4-BE49-F238E27FC236}">
                <a16:creationId xmlns:a16="http://schemas.microsoft.com/office/drawing/2014/main" id="{625973D3-9C41-BC0D-EAAD-A138BE80D714}"/>
              </a:ext>
            </a:extLst>
          </p:cNvPr>
          <p:cNvPicPr>
            <a:picLocks noChangeAspect="1"/>
          </p:cNvPicPr>
          <p:nvPr/>
        </p:nvPicPr>
        <p:blipFill>
          <a:blip r:embed="rId18" cstate="print">
            <a:extLst>
              <a:ext uri="{28A0092B-C50C-407E-A947-70E740481C1C}">
                <a14:useLocalDpi xmlns:a14="http://schemas.microsoft.com/office/drawing/2010/main" val="0"/>
              </a:ext>
              <a:ext uri="{96DAC541-7B7A-43D3-8B79-37D633B846F1}">
                <asvg:svgBlip xmlns:asvg="http://schemas.microsoft.com/office/drawing/2016/SVG/main" r:embed="rId19"/>
              </a:ext>
            </a:extLst>
          </a:blip>
          <a:srcRect/>
          <a:stretch>
            <a:fillRect/>
          </a:stretch>
        </p:blipFill>
        <p:spPr>
          <a:xfrm>
            <a:off x="3967036" y="-302702"/>
            <a:ext cx="1800770" cy="1800770"/>
          </a:xfrm>
          <a:prstGeom prst="rect">
            <a:avLst/>
          </a:prstGeom>
        </p:spPr>
      </p:pic>
      <p:pic>
        <p:nvPicPr>
          <p:cNvPr id="36" name="Picture 15">
            <a:extLst>
              <a:ext uri="{FF2B5EF4-FFF2-40B4-BE49-F238E27FC236}">
                <a16:creationId xmlns:a16="http://schemas.microsoft.com/office/drawing/2014/main" id="{F54C8D07-E536-8349-367C-F9DCF3AFD384}"/>
              </a:ext>
            </a:extLst>
          </p:cNvPr>
          <p:cNvPicPr>
            <a:picLocks noChangeAspect="1"/>
          </p:cNvPicPr>
          <p:nvPr/>
        </p:nvPicPr>
        <p:blipFill>
          <a:blip r:embed="rId20" cstate="print">
            <a:extLst>
              <a:ext uri="{28A0092B-C50C-407E-A947-70E740481C1C}">
                <a14:useLocalDpi xmlns:a14="http://schemas.microsoft.com/office/drawing/2010/main" val="0"/>
              </a:ext>
              <a:ext uri="{96DAC541-7B7A-43D3-8B79-37D633B846F1}">
                <asvg:svgBlip xmlns:asvg="http://schemas.microsoft.com/office/drawing/2016/SVG/main" r:embed="rId21"/>
              </a:ext>
            </a:extLst>
          </a:blip>
          <a:srcRect/>
          <a:stretch>
            <a:fillRect/>
          </a:stretch>
        </p:blipFill>
        <p:spPr>
          <a:xfrm>
            <a:off x="4163638" y="9114623"/>
            <a:ext cx="1883525" cy="1883525"/>
          </a:xfrm>
          <a:prstGeom prst="rect">
            <a:avLst/>
          </a:prstGeom>
        </p:spPr>
      </p:pic>
      <p:pic>
        <p:nvPicPr>
          <p:cNvPr id="38" name="Picture 17">
            <a:extLst>
              <a:ext uri="{FF2B5EF4-FFF2-40B4-BE49-F238E27FC236}">
                <a16:creationId xmlns:a16="http://schemas.microsoft.com/office/drawing/2014/main" id="{00CCBA0C-346D-EC0F-D9EE-89DB1CE5ECC6}"/>
              </a:ext>
            </a:extLst>
          </p:cNvPr>
          <p:cNvPicPr>
            <a:picLocks noChangeAspect="1"/>
          </p:cNvPicPr>
          <p:nvPr/>
        </p:nvPicPr>
        <p:blipFill>
          <a:blip r:embed="rId22" cstate="print">
            <a:extLst>
              <a:ext uri="{28A0092B-C50C-407E-A947-70E740481C1C}">
                <a14:useLocalDpi xmlns:a14="http://schemas.microsoft.com/office/drawing/2010/main" val="0"/>
              </a:ext>
              <a:ext uri="{96DAC541-7B7A-43D3-8B79-37D633B846F1}">
                <asvg:svgBlip xmlns:asvg="http://schemas.microsoft.com/office/drawing/2016/SVG/main" r:embed="rId23"/>
              </a:ext>
            </a:extLst>
          </a:blip>
          <a:srcRect/>
          <a:stretch>
            <a:fillRect/>
          </a:stretch>
        </p:blipFill>
        <p:spPr>
          <a:xfrm>
            <a:off x="1968085" y="8503959"/>
            <a:ext cx="1883525" cy="1883525"/>
          </a:xfrm>
          <a:prstGeom prst="rect">
            <a:avLst/>
          </a:prstGeom>
        </p:spPr>
      </p:pic>
      <p:pic>
        <p:nvPicPr>
          <p:cNvPr id="39" name="Picture 18">
            <a:extLst>
              <a:ext uri="{FF2B5EF4-FFF2-40B4-BE49-F238E27FC236}">
                <a16:creationId xmlns:a16="http://schemas.microsoft.com/office/drawing/2014/main" id="{3372EC83-8401-2E73-694A-1B42F618685E}"/>
              </a:ext>
            </a:extLst>
          </p:cNvPr>
          <p:cNvPicPr>
            <a:picLocks noChangeAspect="1"/>
          </p:cNvPicPr>
          <p:nvPr/>
        </p:nvPicPr>
        <p:blipFill>
          <a:blip r:embed="rId24" cstate="print">
            <a:extLst>
              <a:ext uri="{28A0092B-C50C-407E-A947-70E740481C1C}">
                <a14:useLocalDpi xmlns:a14="http://schemas.microsoft.com/office/drawing/2010/main" val="0"/>
              </a:ext>
              <a:ext uri="{96DAC541-7B7A-43D3-8B79-37D633B846F1}">
                <asvg:svgBlip xmlns:asvg="http://schemas.microsoft.com/office/drawing/2016/SVG/main" r:embed="rId25"/>
              </a:ext>
            </a:extLst>
          </a:blip>
          <a:srcRect/>
          <a:stretch>
            <a:fillRect/>
          </a:stretch>
        </p:blipFill>
        <p:spPr>
          <a:xfrm>
            <a:off x="1097231" y="1594190"/>
            <a:ext cx="1883525" cy="1883525"/>
          </a:xfrm>
          <a:prstGeom prst="rect">
            <a:avLst/>
          </a:prstGeom>
        </p:spPr>
      </p:pic>
      <p:pic>
        <p:nvPicPr>
          <p:cNvPr id="45" name="Picture 24">
            <a:extLst>
              <a:ext uri="{FF2B5EF4-FFF2-40B4-BE49-F238E27FC236}">
                <a16:creationId xmlns:a16="http://schemas.microsoft.com/office/drawing/2014/main" id="{EF28DDC3-2FC9-6C24-81BD-7C324A7C52A7}"/>
              </a:ext>
            </a:extLst>
          </p:cNvPr>
          <p:cNvPicPr>
            <a:picLocks noChangeAspect="1"/>
          </p:cNvPicPr>
          <p:nvPr/>
        </p:nvPicPr>
        <p:blipFill>
          <a:blip r:embed="rId26" cstate="print">
            <a:extLst>
              <a:ext uri="{28A0092B-C50C-407E-A947-70E740481C1C}">
                <a14:useLocalDpi xmlns:a14="http://schemas.microsoft.com/office/drawing/2010/main" val="0"/>
              </a:ext>
              <a:ext uri="{96DAC541-7B7A-43D3-8B79-37D633B846F1}">
                <asvg:svgBlip xmlns:asvg="http://schemas.microsoft.com/office/drawing/2016/SVG/main" r:embed="rId27"/>
              </a:ext>
            </a:extLst>
          </a:blip>
          <a:srcRect/>
          <a:stretch>
            <a:fillRect/>
          </a:stretch>
        </p:blipFill>
        <p:spPr>
          <a:xfrm>
            <a:off x="3370983" y="1602239"/>
            <a:ext cx="1883525" cy="1883525"/>
          </a:xfrm>
          <a:prstGeom prst="rect">
            <a:avLst/>
          </a:prstGeom>
        </p:spPr>
      </p:pic>
      <p:pic>
        <p:nvPicPr>
          <p:cNvPr id="46" name="Picture 25">
            <a:extLst>
              <a:ext uri="{FF2B5EF4-FFF2-40B4-BE49-F238E27FC236}">
                <a16:creationId xmlns:a16="http://schemas.microsoft.com/office/drawing/2014/main" id="{0F8F3476-D005-3C40-5A7A-DF6E9EAC284B}"/>
              </a:ext>
            </a:extLst>
          </p:cNvPr>
          <p:cNvPicPr>
            <a:picLocks noChangeAspect="1"/>
          </p:cNvPicPr>
          <p:nvPr/>
        </p:nvPicPr>
        <p:blipFill>
          <a:blip r:embed="rId28" cstate="print">
            <a:extLst>
              <a:ext uri="{28A0092B-C50C-407E-A947-70E740481C1C}">
                <a14:useLocalDpi xmlns:a14="http://schemas.microsoft.com/office/drawing/2010/main" val="0"/>
              </a:ext>
              <a:ext uri="{96DAC541-7B7A-43D3-8B79-37D633B846F1}">
                <asvg:svgBlip xmlns:asvg="http://schemas.microsoft.com/office/drawing/2016/SVG/main" r:embed="rId29"/>
              </a:ext>
            </a:extLst>
          </a:blip>
          <a:srcRect/>
          <a:stretch>
            <a:fillRect/>
          </a:stretch>
        </p:blipFill>
        <p:spPr>
          <a:xfrm>
            <a:off x="-43988" y="-188075"/>
            <a:ext cx="1883525" cy="1883525"/>
          </a:xfrm>
          <a:prstGeom prst="rect">
            <a:avLst/>
          </a:prstGeom>
        </p:spPr>
      </p:pic>
    </p:spTree>
    <p:extLst>
      <p:ext uri="{BB962C8B-B14F-4D97-AF65-F5344CB8AC3E}">
        <p14:creationId xmlns:p14="http://schemas.microsoft.com/office/powerpoint/2010/main" val="30835586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302B70"/>
        </a:solidFill>
        <a:effectLst/>
      </p:bgPr>
    </p:bg>
    <p:spTree>
      <p:nvGrpSpPr>
        <p:cNvPr id="1" name=""/>
        <p:cNvGrpSpPr/>
        <p:nvPr/>
      </p:nvGrpSpPr>
      <p:grpSpPr>
        <a:xfrm>
          <a:off x="0" y="0"/>
          <a:ext cx="0" cy="0"/>
          <a:chOff x="0" y="0"/>
          <a:chExt cx="0" cy="0"/>
        </a:xfrm>
      </p:grpSpPr>
      <p:grpSp>
        <p:nvGrpSpPr>
          <p:cNvPr id="2" name="Group 2"/>
          <p:cNvGrpSpPr/>
          <p:nvPr/>
        </p:nvGrpSpPr>
        <p:grpSpPr>
          <a:xfrm>
            <a:off x="12436877" y="1562100"/>
            <a:ext cx="7310353" cy="7236577"/>
            <a:chOff x="0" y="0"/>
            <a:chExt cx="6350000" cy="6350000"/>
          </a:xfrm>
          <a:solidFill>
            <a:schemeClr val="accent4">
              <a:lumMod val="60000"/>
              <a:lumOff val="40000"/>
            </a:schemeClr>
          </a:solidFill>
        </p:grpSpPr>
        <p:sp>
          <p:nvSpPr>
            <p:cNvPr id="3" name="Freeform 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grpSp>
        <p:nvGrpSpPr>
          <p:cNvPr id="4" name="Group 4"/>
          <p:cNvGrpSpPr>
            <a:grpSpLocks noChangeAspect="1"/>
          </p:cNvGrpSpPr>
          <p:nvPr/>
        </p:nvGrpSpPr>
        <p:grpSpPr>
          <a:xfrm>
            <a:off x="12837181" y="1915871"/>
            <a:ext cx="6509744" cy="6455258"/>
            <a:chOff x="-1" y="-1"/>
            <a:chExt cx="6350000" cy="6349974"/>
          </a:xfrm>
        </p:grpSpPr>
        <p:sp>
          <p:nvSpPr>
            <p:cNvPr id="5" name="Freeform 5"/>
            <p:cNvSpPr/>
            <p:nvPr/>
          </p:nvSpPr>
          <p:spPr>
            <a:xfrm>
              <a:off x="-1" y="-1"/>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2"/>
              <a:stretch>
                <a:fillRect l="-24999" r="-24999"/>
              </a:stretch>
            </a:blipFill>
          </p:spPr>
          <p:txBody>
            <a:bodyPr/>
            <a:lstStyle/>
            <a:p>
              <a:endParaRPr lang="en-US" dirty="0"/>
            </a:p>
          </p:txBody>
        </p:sp>
      </p:grpSp>
      <p:grpSp>
        <p:nvGrpSpPr>
          <p:cNvPr id="6" name="Group 6"/>
          <p:cNvGrpSpPr/>
          <p:nvPr/>
        </p:nvGrpSpPr>
        <p:grpSpPr>
          <a:xfrm>
            <a:off x="304800" y="495300"/>
            <a:ext cx="304800" cy="296388"/>
            <a:chOff x="34848111" y="24113384"/>
            <a:chExt cx="6321665" cy="6350000"/>
          </a:xfrm>
          <a:solidFill>
            <a:srgbClr val="787CD1"/>
          </a:solidFill>
        </p:grpSpPr>
        <p:sp>
          <p:nvSpPr>
            <p:cNvPr id="7" name="Freeform 7"/>
            <p:cNvSpPr/>
            <p:nvPr/>
          </p:nvSpPr>
          <p:spPr>
            <a:xfrm>
              <a:off x="34848111" y="24113384"/>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787CD1"/>
            </a:solidFill>
          </p:spPr>
          <p:txBody>
            <a:bodyPr/>
            <a:lstStyle/>
            <a:p>
              <a:endParaRPr lang="en-US" dirty="0"/>
            </a:p>
          </p:txBody>
        </p:sp>
      </p:grpSp>
      <p:sp>
        <p:nvSpPr>
          <p:cNvPr id="32" name="TextBox 4">
            <a:extLst>
              <a:ext uri="{FF2B5EF4-FFF2-40B4-BE49-F238E27FC236}">
                <a16:creationId xmlns:a16="http://schemas.microsoft.com/office/drawing/2014/main" id="{D3746B1F-AFDD-D1AC-410E-9B778A44A91E}"/>
              </a:ext>
            </a:extLst>
          </p:cNvPr>
          <p:cNvSpPr txBox="1"/>
          <p:nvPr/>
        </p:nvSpPr>
        <p:spPr>
          <a:xfrm>
            <a:off x="60589" y="2363977"/>
            <a:ext cx="5578211" cy="1231106"/>
          </a:xfrm>
          <a:prstGeom prst="rect">
            <a:avLst/>
          </a:prstGeom>
        </p:spPr>
        <p:txBody>
          <a:bodyPr wrap="square" lIns="0" tIns="0" rIns="0" bIns="0" rtlCol="0" anchor="t">
            <a:spAutoFit/>
          </a:bodyPr>
          <a:lstStyle/>
          <a:p>
            <a:r>
              <a:rPr lang="en-US" sz="8000" dirty="0">
                <a:solidFill>
                  <a:srgbClr val="302B70"/>
                </a:solidFill>
                <a:latin typeface="HK Grotesk Bold"/>
              </a:rPr>
              <a:t> </a:t>
            </a:r>
          </a:p>
        </p:txBody>
      </p:sp>
      <p:sp>
        <p:nvSpPr>
          <p:cNvPr id="36" name="TextBox 5">
            <a:extLst>
              <a:ext uri="{FF2B5EF4-FFF2-40B4-BE49-F238E27FC236}">
                <a16:creationId xmlns:a16="http://schemas.microsoft.com/office/drawing/2014/main" id="{E5B75CFD-81A6-1EA0-0CBD-0B6024145F66}"/>
              </a:ext>
            </a:extLst>
          </p:cNvPr>
          <p:cNvSpPr txBox="1"/>
          <p:nvPr/>
        </p:nvSpPr>
        <p:spPr>
          <a:xfrm>
            <a:off x="724657" y="388595"/>
            <a:ext cx="9858766" cy="1364348"/>
          </a:xfrm>
          <a:prstGeom prst="rect">
            <a:avLst/>
          </a:prstGeom>
        </p:spPr>
        <p:txBody>
          <a:bodyPr wrap="square" lIns="0" tIns="0" rIns="0" bIns="0" rtlCol="0" anchor="t">
            <a:spAutoFit/>
          </a:bodyPr>
          <a:lstStyle/>
          <a:p>
            <a:pPr algn="just">
              <a:lnSpc>
                <a:spcPts val="3639"/>
              </a:lnSpc>
              <a:spcBef>
                <a:spcPct val="0"/>
              </a:spcBef>
            </a:pPr>
            <a:r>
              <a:rPr lang="en-US" sz="2800" b="1" i="0" dirty="0">
                <a:solidFill>
                  <a:schemeClr val="accent4">
                    <a:lumMod val="20000"/>
                    <a:lumOff val="80000"/>
                  </a:schemeClr>
                </a:solidFill>
                <a:effectLst/>
                <a:latin typeface="urw-din"/>
                <a:hlinkClick r:id="rId3">
                  <a:extLst>
                    <a:ext uri="{A12FA001-AC4F-418D-AE19-62706E023703}">
                      <ahyp:hlinkClr xmlns:ahyp="http://schemas.microsoft.com/office/drawing/2018/hyperlinkcolor" val="tx"/>
                    </a:ext>
                  </a:extLst>
                </a:hlinkClick>
              </a:rPr>
              <a:t> &lt;DOCTYPE! html&gt;</a:t>
            </a:r>
            <a:r>
              <a:rPr lang="en-US" sz="2800" b="1" i="0" dirty="0">
                <a:solidFill>
                  <a:schemeClr val="accent4">
                    <a:lumMod val="20000"/>
                    <a:lumOff val="80000"/>
                  </a:schemeClr>
                </a:solidFill>
                <a:effectLst/>
                <a:latin typeface="urw-din"/>
              </a:rPr>
              <a:t>:</a:t>
            </a:r>
            <a:r>
              <a:rPr lang="en-US" sz="2800" b="0" i="0" dirty="0">
                <a:solidFill>
                  <a:schemeClr val="accent4">
                    <a:lumMod val="20000"/>
                    <a:lumOff val="80000"/>
                  </a:schemeClr>
                </a:solidFill>
                <a:effectLst/>
                <a:latin typeface="urw-din"/>
              </a:rPr>
              <a:t> </a:t>
            </a:r>
            <a:r>
              <a:rPr lang="en-US" sz="2800" b="0" i="0" dirty="0">
                <a:solidFill>
                  <a:srgbClr val="FFFFFF"/>
                </a:solidFill>
                <a:effectLst/>
                <a:latin typeface="urw-din"/>
              </a:rPr>
              <a:t>This is the document type declaration (not technically a tag). It declares a document as being an HTML document. The doctype declaration is not case-sensitive</a:t>
            </a:r>
            <a:r>
              <a:rPr lang="en-US" sz="2599" dirty="0">
                <a:solidFill>
                  <a:srgbClr val="F0F2F6"/>
                </a:solidFill>
                <a:latin typeface="Clear Sans Regular"/>
              </a:rPr>
              <a:t>.</a:t>
            </a:r>
          </a:p>
        </p:txBody>
      </p:sp>
      <p:grpSp>
        <p:nvGrpSpPr>
          <p:cNvPr id="38" name="Group 6">
            <a:extLst>
              <a:ext uri="{FF2B5EF4-FFF2-40B4-BE49-F238E27FC236}">
                <a16:creationId xmlns:a16="http://schemas.microsoft.com/office/drawing/2014/main" id="{14D87CDF-F0A9-C529-AC6A-A41AC3EA614F}"/>
              </a:ext>
            </a:extLst>
          </p:cNvPr>
          <p:cNvGrpSpPr/>
          <p:nvPr/>
        </p:nvGrpSpPr>
        <p:grpSpPr>
          <a:xfrm>
            <a:off x="304800" y="2363977"/>
            <a:ext cx="304800" cy="296388"/>
            <a:chOff x="34848111" y="24113384"/>
            <a:chExt cx="6321665" cy="6350000"/>
          </a:xfrm>
          <a:solidFill>
            <a:srgbClr val="787CD1"/>
          </a:solidFill>
        </p:grpSpPr>
        <p:sp>
          <p:nvSpPr>
            <p:cNvPr id="39" name="Freeform 7">
              <a:extLst>
                <a:ext uri="{FF2B5EF4-FFF2-40B4-BE49-F238E27FC236}">
                  <a16:creationId xmlns:a16="http://schemas.microsoft.com/office/drawing/2014/main" id="{3303A902-AF9E-734C-6AC7-EC3DD058DFD5}"/>
                </a:ext>
              </a:extLst>
            </p:cNvPr>
            <p:cNvSpPr/>
            <p:nvPr/>
          </p:nvSpPr>
          <p:spPr>
            <a:xfrm>
              <a:off x="34848111" y="24113384"/>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787CD1"/>
            </a:solidFill>
          </p:spPr>
          <p:txBody>
            <a:bodyPr/>
            <a:lstStyle/>
            <a:p>
              <a:endParaRPr lang="en-US" dirty="0"/>
            </a:p>
          </p:txBody>
        </p:sp>
      </p:grpSp>
      <p:sp>
        <p:nvSpPr>
          <p:cNvPr id="40" name="TextBox 5">
            <a:extLst>
              <a:ext uri="{FF2B5EF4-FFF2-40B4-BE49-F238E27FC236}">
                <a16:creationId xmlns:a16="http://schemas.microsoft.com/office/drawing/2014/main" id="{02E8CF36-4B15-7CF5-0823-E52289EEFC5D}"/>
              </a:ext>
            </a:extLst>
          </p:cNvPr>
          <p:cNvSpPr txBox="1"/>
          <p:nvPr/>
        </p:nvSpPr>
        <p:spPr>
          <a:xfrm>
            <a:off x="724657" y="2198159"/>
            <a:ext cx="9858766" cy="901144"/>
          </a:xfrm>
          <a:prstGeom prst="rect">
            <a:avLst/>
          </a:prstGeom>
        </p:spPr>
        <p:txBody>
          <a:bodyPr wrap="square" lIns="0" tIns="0" rIns="0" bIns="0" rtlCol="0" anchor="t">
            <a:spAutoFit/>
          </a:bodyPr>
          <a:lstStyle/>
          <a:p>
            <a:pPr algn="just">
              <a:lnSpc>
                <a:spcPts val="3639"/>
              </a:lnSpc>
              <a:spcBef>
                <a:spcPct val="0"/>
              </a:spcBef>
            </a:pPr>
            <a:r>
              <a:rPr lang="en-US" sz="2800" b="1" dirty="0">
                <a:solidFill>
                  <a:schemeClr val="accent4">
                    <a:lumMod val="20000"/>
                    <a:lumOff val="80000"/>
                  </a:schemeClr>
                </a:solidFill>
                <a:latin typeface="urw-din"/>
              </a:rPr>
              <a:t> </a:t>
            </a:r>
            <a:r>
              <a:rPr lang="en-US" sz="2800" b="1" i="0" u="sng" dirty="0">
                <a:solidFill>
                  <a:schemeClr val="accent4">
                    <a:lumMod val="20000"/>
                    <a:lumOff val="80000"/>
                  </a:schemeClr>
                </a:solidFill>
                <a:effectLst/>
                <a:latin typeface="urw-din"/>
                <a:hlinkClick r:id="rId4">
                  <a:extLst>
                    <a:ext uri="{A12FA001-AC4F-418D-AE19-62706E023703}">
                      <ahyp:hlinkClr xmlns:ahyp="http://schemas.microsoft.com/office/drawing/2018/hyperlinkcolor" val="tx"/>
                    </a:ext>
                  </a:extLst>
                </a:hlinkClick>
              </a:rPr>
              <a:t>&lt;html&gt;</a:t>
            </a:r>
            <a:r>
              <a:rPr lang="en-US" sz="2800" b="1" i="0" dirty="0">
                <a:solidFill>
                  <a:schemeClr val="accent4">
                    <a:lumMod val="20000"/>
                    <a:lumOff val="80000"/>
                  </a:schemeClr>
                </a:solidFill>
                <a:effectLst/>
                <a:latin typeface="urw-din"/>
              </a:rPr>
              <a:t>:</a:t>
            </a:r>
            <a:r>
              <a:rPr lang="en-US" sz="2800" b="0" i="0" dirty="0">
                <a:solidFill>
                  <a:schemeClr val="accent4">
                    <a:lumMod val="20000"/>
                    <a:lumOff val="80000"/>
                  </a:schemeClr>
                </a:solidFill>
                <a:effectLst/>
                <a:latin typeface="urw-din"/>
              </a:rPr>
              <a:t> This is called the HTML root element. All other elements are contained within it.</a:t>
            </a:r>
            <a:endParaRPr lang="en-US" sz="2599" dirty="0">
              <a:solidFill>
                <a:schemeClr val="accent4">
                  <a:lumMod val="20000"/>
                  <a:lumOff val="80000"/>
                </a:schemeClr>
              </a:solidFill>
              <a:latin typeface="Clear Sans Regular"/>
            </a:endParaRPr>
          </a:p>
        </p:txBody>
      </p:sp>
      <p:grpSp>
        <p:nvGrpSpPr>
          <p:cNvPr id="42" name="Group 6">
            <a:extLst>
              <a:ext uri="{FF2B5EF4-FFF2-40B4-BE49-F238E27FC236}">
                <a16:creationId xmlns:a16="http://schemas.microsoft.com/office/drawing/2014/main" id="{96401416-C7E3-651A-E075-23C6C5BD52F0}"/>
              </a:ext>
            </a:extLst>
          </p:cNvPr>
          <p:cNvGrpSpPr/>
          <p:nvPr/>
        </p:nvGrpSpPr>
        <p:grpSpPr>
          <a:xfrm>
            <a:off x="283437" y="3936266"/>
            <a:ext cx="304800" cy="296388"/>
            <a:chOff x="34848111" y="24113384"/>
            <a:chExt cx="6321665" cy="6350000"/>
          </a:xfrm>
          <a:solidFill>
            <a:srgbClr val="787CD1"/>
          </a:solidFill>
        </p:grpSpPr>
        <p:sp>
          <p:nvSpPr>
            <p:cNvPr id="43" name="Freeform 7">
              <a:extLst>
                <a:ext uri="{FF2B5EF4-FFF2-40B4-BE49-F238E27FC236}">
                  <a16:creationId xmlns:a16="http://schemas.microsoft.com/office/drawing/2014/main" id="{3FC04BAB-2099-1D6C-956A-D389AA576197}"/>
                </a:ext>
              </a:extLst>
            </p:cNvPr>
            <p:cNvSpPr/>
            <p:nvPr/>
          </p:nvSpPr>
          <p:spPr>
            <a:xfrm>
              <a:off x="34848111" y="24113384"/>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787CD1"/>
            </a:solidFill>
          </p:spPr>
          <p:txBody>
            <a:bodyPr/>
            <a:lstStyle/>
            <a:p>
              <a:endParaRPr lang="en-US" dirty="0"/>
            </a:p>
          </p:txBody>
        </p:sp>
      </p:grpSp>
      <p:sp>
        <p:nvSpPr>
          <p:cNvPr id="46" name="TextBox 5">
            <a:extLst>
              <a:ext uri="{FF2B5EF4-FFF2-40B4-BE49-F238E27FC236}">
                <a16:creationId xmlns:a16="http://schemas.microsoft.com/office/drawing/2014/main" id="{C2CF537F-DF30-F8D8-76C0-63C71C824292}"/>
              </a:ext>
            </a:extLst>
          </p:cNvPr>
          <p:cNvSpPr txBox="1"/>
          <p:nvPr/>
        </p:nvSpPr>
        <p:spPr>
          <a:xfrm>
            <a:off x="709417" y="3666414"/>
            <a:ext cx="9858766" cy="1362809"/>
          </a:xfrm>
          <a:prstGeom prst="rect">
            <a:avLst/>
          </a:prstGeom>
        </p:spPr>
        <p:txBody>
          <a:bodyPr wrap="square" lIns="0" tIns="0" rIns="0" bIns="0" rtlCol="0" anchor="t">
            <a:spAutoFit/>
          </a:bodyPr>
          <a:lstStyle/>
          <a:p>
            <a:pPr algn="just">
              <a:lnSpc>
                <a:spcPts val="3639"/>
              </a:lnSpc>
              <a:spcBef>
                <a:spcPct val="0"/>
              </a:spcBef>
            </a:pPr>
            <a:r>
              <a:rPr lang="en-US" sz="2800" b="1" dirty="0">
                <a:solidFill>
                  <a:schemeClr val="accent4">
                    <a:lumMod val="20000"/>
                    <a:lumOff val="80000"/>
                  </a:schemeClr>
                </a:solidFill>
                <a:latin typeface="urw-din"/>
              </a:rPr>
              <a:t> </a:t>
            </a:r>
            <a:r>
              <a:rPr lang="en-US" sz="2800" b="1" i="0" u="sng" dirty="0">
                <a:solidFill>
                  <a:schemeClr val="accent4">
                    <a:lumMod val="20000"/>
                    <a:lumOff val="80000"/>
                  </a:schemeClr>
                </a:solidFill>
                <a:effectLst/>
                <a:latin typeface="urw-din"/>
                <a:hlinkClick r:id="rId5">
                  <a:extLst>
                    <a:ext uri="{A12FA001-AC4F-418D-AE19-62706E023703}">
                      <ahyp:hlinkClr xmlns:ahyp="http://schemas.microsoft.com/office/drawing/2018/hyperlinkcolor" val="tx"/>
                    </a:ext>
                  </a:extLst>
                </a:hlinkClick>
              </a:rPr>
              <a:t>&lt;head&gt;</a:t>
            </a:r>
            <a:r>
              <a:rPr lang="en-US" sz="2800" b="1" i="0" dirty="0">
                <a:solidFill>
                  <a:schemeClr val="accent4">
                    <a:lumMod val="20000"/>
                    <a:lumOff val="80000"/>
                  </a:schemeClr>
                </a:solidFill>
                <a:effectLst/>
                <a:latin typeface="urw-din"/>
              </a:rPr>
              <a:t>:</a:t>
            </a:r>
            <a:r>
              <a:rPr lang="en-US" sz="2800" b="0" i="0" dirty="0">
                <a:solidFill>
                  <a:schemeClr val="accent4">
                    <a:lumMod val="20000"/>
                    <a:lumOff val="80000"/>
                  </a:schemeClr>
                </a:solidFill>
                <a:effectLst/>
                <a:latin typeface="urw-din"/>
              </a:rPr>
              <a:t> The head tag contains the “behind the scenes” elements for a webpage. Elements within the head aren’t visible on the front-end of a webpage</a:t>
            </a:r>
            <a:endParaRPr lang="en-US" sz="2599" dirty="0">
              <a:solidFill>
                <a:schemeClr val="accent4">
                  <a:lumMod val="20000"/>
                  <a:lumOff val="80000"/>
                </a:schemeClr>
              </a:solidFill>
              <a:latin typeface="Clear Sans Regular"/>
            </a:endParaRPr>
          </a:p>
        </p:txBody>
      </p:sp>
      <p:grpSp>
        <p:nvGrpSpPr>
          <p:cNvPr id="47" name="Group 6">
            <a:extLst>
              <a:ext uri="{FF2B5EF4-FFF2-40B4-BE49-F238E27FC236}">
                <a16:creationId xmlns:a16="http://schemas.microsoft.com/office/drawing/2014/main" id="{D8F6B7C4-305D-A80A-F2AC-8A8EFFAABA0A}"/>
              </a:ext>
            </a:extLst>
          </p:cNvPr>
          <p:cNvGrpSpPr/>
          <p:nvPr/>
        </p:nvGrpSpPr>
        <p:grpSpPr>
          <a:xfrm>
            <a:off x="283437" y="5799613"/>
            <a:ext cx="304800" cy="296388"/>
            <a:chOff x="34848111" y="24113384"/>
            <a:chExt cx="6321665" cy="6350000"/>
          </a:xfrm>
          <a:solidFill>
            <a:srgbClr val="787CD1"/>
          </a:solidFill>
        </p:grpSpPr>
        <p:sp>
          <p:nvSpPr>
            <p:cNvPr id="48" name="Freeform 7">
              <a:extLst>
                <a:ext uri="{FF2B5EF4-FFF2-40B4-BE49-F238E27FC236}">
                  <a16:creationId xmlns:a16="http://schemas.microsoft.com/office/drawing/2014/main" id="{B5249F3A-DB36-38DD-7395-5BB4D0778105}"/>
                </a:ext>
              </a:extLst>
            </p:cNvPr>
            <p:cNvSpPr/>
            <p:nvPr/>
          </p:nvSpPr>
          <p:spPr>
            <a:xfrm>
              <a:off x="34848111" y="24113384"/>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787CD1"/>
            </a:solidFill>
          </p:spPr>
          <p:txBody>
            <a:bodyPr/>
            <a:lstStyle/>
            <a:p>
              <a:endParaRPr lang="en-US" dirty="0"/>
            </a:p>
          </p:txBody>
        </p:sp>
      </p:grpSp>
      <p:sp>
        <p:nvSpPr>
          <p:cNvPr id="49" name="TextBox 5">
            <a:extLst>
              <a:ext uri="{FF2B5EF4-FFF2-40B4-BE49-F238E27FC236}">
                <a16:creationId xmlns:a16="http://schemas.microsoft.com/office/drawing/2014/main" id="{C6512707-8E2A-3704-3373-F4950A8C87E8}"/>
              </a:ext>
            </a:extLst>
          </p:cNvPr>
          <p:cNvSpPr txBox="1"/>
          <p:nvPr/>
        </p:nvSpPr>
        <p:spPr>
          <a:xfrm>
            <a:off x="709417" y="5500418"/>
            <a:ext cx="9858766" cy="1362809"/>
          </a:xfrm>
          <a:prstGeom prst="rect">
            <a:avLst/>
          </a:prstGeom>
        </p:spPr>
        <p:txBody>
          <a:bodyPr wrap="square" lIns="0" tIns="0" rIns="0" bIns="0" rtlCol="0" anchor="t">
            <a:spAutoFit/>
          </a:bodyPr>
          <a:lstStyle/>
          <a:p>
            <a:pPr algn="just">
              <a:lnSpc>
                <a:spcPts val="3639"/>
              </a:lnSpc>
              <a:spcBef>
                <a:spcPct val="0"/>
              </a:spcBef>
            </a:pPr>
            <a:r>
              <a:rPr lang="en-US" sz="2800" b="1" dirty="0">
                <a:solidFill>
                  <a:schemeClr val="accent4">
                    <a:lumMod val="20000"/>
                    <a:lumOff val="80000"/>
                  </a:schemeClr>
                </a:solidFill>
                <a:latin typeface="urw-din"/>
              </a:rPr>
              <a:t> </a:t>
            </a:r>
            <a:r>
              <a:rPr lang="en-US" sz="2800" b="1" i="0" u="sng" dirty="0">
                <a:solidFill>
                  <a:schemeClr val="accent4">
                    <a:lumMod val="20000"/>
                    <a:lumOff val="80000"/>
                  </a:schemeClr>
                </a:solidFill>
                <a:effectLst/>
                <a:latin typeface="urw-din"/>
                <a:hlinkClick r:id="rId6">
                  <a:extLst>
                    <a:ext uri="{A12FA001-AC4F-418D-AE19-62706E023703}">
                      <ahyp:hlinkClr xmlns:ahyp="http://schemas.microsoft.com/office/drawing/2018/hyperlinkcolor" val="tx"/>
                    </a:ext>
                  </a:extLst>
                </a:hlinkClick>
              </a:rPr>
              <a:t>&lt;body&gt;</a:t>
            </a:r>
            <a:r>
              <a:rPr lang="en-US" sz="2800" b="1" i="0" dirty="0">
                <a:solidFill>
                  <a:schemeClr val="accent4">
                    <a:lumMod val="20000"/>
                    <a:lumOff val="80000"/>
                  </a:schemeClr>
                </a:solidFill>
                <a:effectLst/>
                <a:latin typeface="urw-din"/>
              </a:rPr>
              <a:t>:</a:t>
            </a:r>
            <a:r>
              <a:rPr lang="en-US" sz="2800" b="0" i="0" dirty="0">
                <a:solidFill>
                  <a:schemeClr val="accent4">
                    <a:lumMod val="20000"/>
                    <a:lumOff val="80000"/>
                  </a:schemeClr>
                </a:solidFill>
                <a:effectLst/>
                <a:latin typeface="urw-din"/>
              </a:rPr>
              <a:t> The body tag is used to enclose all the visible content of a webpage. In other words, the body content is what the browser will show on the front-end.</a:t>
            </a:r>
            <a:endParaRPr lang="en-US" sz="2599" dirty="0">
              <a:solidFill>
                <a:schemeClr val="accent4">
                  <a:lumMod val="20000"/>
                  <a:lumOff val="80000"/>
                </a:schemeClr>
              </a:solidFill>
              <a:latin typeface="Clear Sans Regular"/>
            </a:endParaRPr>
          </a:p>
        </p:txBody>
      </p:sp>
      <p:pic>
        <p:nvPicPr>
          <p:cNvPr id="54" name="Picture 2">
            <a:extLst>
              <a:ext uri="{FF2B5EF4-FFF2-40B4-BE49-F238E27FC236}">
                <a16:creationId xmlns:a16="http://schemas.microsoft.com/office/drawing/2014/main" id="{6E285EC0-4939-5FD6-ED96-8C1F4502A0EA}"/>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0583423" y="4146260"/>
            <a:ext cx="1883525" cy="1883525"/>
          </a:xfrm>
          <a:prstGeom prst="rect">
            <a:avLst/>
          </a:prstGeom>
        </p:spPr>
      </p:pic>
      <p:pic>
        <p:nvPicPr>
          <p:cNvPr id="55" name="Picture 3">
            <a:extLst>
              <a:ext uri="{FF2B5EF4-FFF2-40B4-BE49-F238E27FC236}">
                <a16:creationId xmlns:a16="http://schemas.microsoft.com/office/drawing/2014/main" id="{F89B0D4E-70BC-A2A8-B82D-1DEB05FE08FA}"/>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4366859" y="6795034"/>
            <a:ext cx="1883525" cy="1883525"/>
          </a:xfrm>
          <a:prstGeom prst="rect">
            <a:avLst/>
          </a:prstGeom>
        </p:spPr>
      </p:pic>
      <p:pic>
        <p:nvPicPr>
          <p:cNvPr id="56" name="Picture 4">
            <a:extLst>
              <a:ext uri="{FF2B5EF4-FFF2-40B4-BE49-F238E27FC236}">
                <a16:creationId xmlns:a16="http://schemas.microsoft.com/office/drawing/2014/main" id="{39FAE298-F6D9-DB20-3451-CDB912E06880}"/>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a:off x="16321720" y="8847583"/>
            <a:ext cx="1966280" cy="1966280"/>
          </a:xfrm>
          <a:prstGeom prst="rect">
            <a:avLst/>
          </a:prstGeom>
        </p:spPr>
      </p:pic>
      <p:pic>
        <p:nvPicPr>
          <p:cNvPr id="57" name="Picture 5">
            <a:extLst>
              <a:ext uri="{FF2B5EF4-FFF2-40B4-BE49-F238E27FC236}">
                <a16:creationId xmlns:a16="http://schemas.microsoft.com/office/drawing/2014/main" id="{854FF536-F58E-7010-6430-253916EE29E4}"/>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p:blipFill>
        <p:spPr>
          <a:xfrm>
            <a:off x="-484563" y="8412073"/>
            <a:ext cx="1883525" cy="1883525"/>
          </a:xfrm>
          <a:prstGeom prst="rect">
            <a:avLst/>
          </a:prstGeom>
        </p:spPr>
      </p:pic>
      <p:pic>
        <p:nvPicPr>
          <p:cNvPr id="62" name="Picture 10">
            <a:extLst>
              <a:ext uri="{FF2B5EF4-FFF2-40B4-BE49-F238E27FC236}">
                <a16:creationId xmlns:a16="http://schemas.microsoft.com/office/drawing/2014/main" id="{710AF198-31E8-D762-6092-9194D013F10B}"/>
              </a:ext>
            </a:extLst>
          </p:cNvPr>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rcRect/>
          <a:stretch>
            <a:fillRect/>
          </a:stretch>
        </p:blipFill>
        <p:spPr>
          <a:xfrm>
            <a:off x="1672084" y="7898292"/>
            <a:ext cx="1800770" cy="1800770"/>
          </a:xfrm>
          <a:prstGeom prst="rect">
            <a:avLst/>
          </a:prstGeom>
        </p:spPr>
      </p:pic>
      <p:pic>
        <p:nvPicPr>
          <p:cNvPr id="63" name="Picture 11">
            <a:extLst>
              <a:ext uri="{FF2B5EF4-FFF2-40B4-BE49-F238E27FC236}">
                <a16:creationId xmlns:a16="http://schemas.microsoft.com/office/drawing/2014/main" id="{92EF4369-E9A2-5982-6D5F-EC5EE9CE181B}"/>
              </a:ext>
            </a:extLst>
          </p:cNvPr>
          <p:cNvPicPr>
            <a:picLocks noChangeAspect="1"/>
          </p:cNvPicPr>
          <p:nvPr/>
        </p:nvPicPr>
        <p:blipFill>
          <a:blip r:embed="rId17" cstate="print">
            <a:extLst>
              <a:ext uri="{28A0092B-C50C-407E-A947-70E740481C1C}">
                <a14:useLocalDpi xmlns:a14="http://schemas.microsoft.com/office/drawing/2010/main" val="0"/>
              </a:ext>
              <a:ext uri="{96DAC541-7B7A-43D3-8B79-37D633B846F1}">
                <asvg:svgBlip xmlns:asvg="http://schemas.microsoft.com/office/drawing/2016/SVG/main" r:embed="rId18"/>
              </a:ext>
            </a:extLst>
          </a:blip>
          <a:srcRect/>
          <a:stretch>
            <a:fillRect/>
          </a:stretch>
        </p:blipFill>
        <p:spPr>
          <a:xfrm>
            <a:off x="6243503" y="8209552"/>
            <a:ext cx="1883525" cy="1883525"/>
          </a:xfrm>
          <a:prstGeom prst="rect">
            <a:avLst/>
          </a:prstGeom>
        </p:spPr>
      </p:pic>
      <p:pic>
        <p:nvPicPr>
          <p:cNvPr id="69" name="Picture 17">
            <a:extLst>
              <a:ext uri="{FF2B5EF4-FFF2-40B4-BE49-F238E27FC236}">
                <a16:creationId xmlns:a16="http://schemas.microsoft.com/office/drawing/2014/main" id="{D4C120C3-87C9-E38E-E518-C1F184F5F657}"/>
              </a:ext>
            </a:extLst>
          </p:cNvPr>
          <p:cNvPicPr>
            <a:picLocks noChangeAspect="1"/>
          </p:cNvPicPr>
          <p:nvPr/>
        </p:nvPicPr>
        <p:blipFill>
          <a:blip r:embed="rId19" cstate="print">
            <a:extLst>
              <a:ext uri="{28A0092B-C50C-407E-A947-70E740481C1C}">
                <a14:useLocalDpi xmlns:a14="http://schemas.microsoft.com/office/drawing/2010/main" val="0"/>
              </a:ext>
              <a:ext uri="{96DAC541-7B7A-43D3-8B79-37D633B846F1}">
                <asvg:svgBlip xmlns:asvg="http://schemas.microsoft.com/office/drawing/2016/SVG/main" r:embed="rId20"/>
              </a:ext>
            </a:extLst>
          </a:blip>
          <a:srcRect/>
          <a:stretch>
            <a:fillRect/>
          </a:stretch>
        </p:blipFill>
        <p:spPr>
          <a:xfrm>
            <a:off x="10878234" y="1625595"/>
            <a:ext cx="1883525" cy="1883525"/>
          </a:xfrm>
          <a:prstGeom prst="rect">
            <a:avLst/>
          </a:prstGeom>
        </p:spPr>
      </p:pic>
      <p:pic>
        <p:nvPicPr>
          <p:cNvPr id="70" name="Picture 18">
            <a:extLst>
              <a:ext uri="{FF2B5EF4-FFF2-40B4-BE49-F238E27FC236}">
                <a16:creationId xmlns:a16="http://schemas.microsoft.com/office/drawing/2014/main" id="{5BD601C8-88BF-43ED-78CB-3D9596D50274}"/>
              </a:ext>
            </a:extLst>
          </p:cNvPr>
          <p:cNvPicPr>
            <a:picLocks noChangeAspect="1"/>
          </p:cNvPicPr>
          <p:nvPr/>
        </p:nvPicPr>
        <p:blipFill>
          <a:blip r:embed="rId21" cstate="print">
            <a:extLst>
              <a:ext uri="{28A0092B-C50C-407E-A947-70E740481C1C}">
                <a14:useLocalDpi xmlns:a14="http://schemas.microsoft.com/office/drawing/2010/main" val="0"/>
              </a:ext>
              <a:ext uri="{96DAC541-7B7A-43D3-8B79-37D633B846F1}">
                <asvg:svgBlip xmlns:asvg="http://schemas.microsoft.com/office/drawing/2016/SVG/main" r:embed="rId22"/>
              </a:ext>
            </a:extLst>
          </a:blip>
          <a:srcRect/>
          <a:stretch>
            <a:fillRect/>
          </a:stretch>
        </p:blipFill>
        <p:spPr>
          <a:xfrm>
            <a:off x="13738234" y="-321425"/>
            <a:ext cx="1883525" cy="1883525"/>
          </a:xfrm>
          <a:prstGeom prst="rect">
            <a:avLst/>
          </a:prstGeom>
        </p:spPr>
      </p:pic>
      <p:pic>
        <p:nvPicPr>
          <p:cNvPr id="73" name="Picture 21">
            <a:extLst>
              <a:ext uri="{FF2B5EF4-FFF2-40B4-BE49-F238E27FC236}">
                <a16:creationId xmlns:a16="http://schemas.microsoft.com/office/drawing/2014/main" id="{03530AC5-4C4D-B866-F43D-740BA76D9C68}"/>
              </a:ext>
            </a:extLst>
          </p:cNvPr>
          <p:cNvPicPr>
            <a:picLocks noChangeAspect="1"/>
          </p:cNvPicPr>
          <p:nvPr/>
        </p:nvPicPr>
        <p:blipFill>
          <a:blip r:embed="rId23" cstate="print">
            <a:extLst>
              <a:ext uri="{28A0092B-C50C-407E-A947-70E740481C1C}">
                <a14:useLocalDpi xmlns:a14="http://schemas.microsoft.com/office/drawing/2010/main" val="0"/>
              </a:ext>
              <a:ext uri="{96DAC541-7B7A-43D3-8B79-37D633B846F1}">
                <asvg:svgBlip xmlns:asvg="http://schemas.microsoft.com/office/drawing/2016/SVG/main" r:embed="rId24"/>
              </a:ext>
            </a:extLst>
          </a:blip>
          <a:srcRect/>
          <a:stretch>
            <a:fillRect/>
          </a:stretch>
        </p:blipFill>
        <p:spPr>
          <a:xfrm>
            <a:off x="10224482" y="6701402"/>
            <a:ext cx="1883525" cy="1883525"/>
          </a:xfrm>
          <a:prstGeom prst="rect">
            <a:avLst/>
          </a:prstGeom>
        </p:spPr>
      </p:pic>
      <p:pic>
        <p:nvPicPr>
          <p:cNvPr id="74" name="Picture 22">
            <a:extLst>
              <a:ext uri="{FF2B5EF4-FFF2-40B4-BE49-F238E27FC236}">
                <a16:creationId xmlns:a16="http://schemas.microsoft.com/office/drawing/2014/main" id="{80A38DDE-97DE-8313-B321-5B675E12C61E}"/>
              </a:ext>
            </a:extLst>
          </p:cNvPr>
          <p:cNvPicPr>
            <a:picLocks noChangeAspect="1"/>
          </p:cNvPicPr>
          <p:nvPr/>
        </p:nvPicPr>
        <p:blipFill>
          <a:blip r:embed="rId25" cstate="print">
            <a:extLst>
              <a:ext uri="{28A0092B-C50C-407E-A947-70E740481C1C}">
                <a14:useLocalDpi xmlns:a14="http://schemas.microsoft.com/office/drawing/2010/main" val="0"/>
              </a:ext>
              <a:ext uri="{96DAC541-7B7A-43D3-8B79-37D633B846F1}">
                <asvg:svgBlip xmlns:asvg="http://schemas.microsoft.com/office/drawing/2016/SVG/main" r:embed="rId26"/>
              </a:ext>
            </a:extLst>
          </a:blip>
          <a:srcRect/>
          <a:stretch>
            <a:fillRect/>
          </a:stretch>
        </p:blipFill>
        <p:spPr>
          <a:xfrm>
            <a:off x="16065820" y="-676692"/>
            <a:ext cx="1883525" cy="1883525"/>
          </a:xfrm>
          <a:prstGeom prst="rect">
            <a:avLst/>
          </a:prstGeom>
        </p:spPr>
      </p:pic>
      <p:pic>
        <p:nvPicPr>
          <p:cNvPr id="75" name="Picture 23">
            <a:extLst>
              <a:ext uri="{FF2B5EF4-FFF2-40B4-BE49-F238E27FC236}">
                <a16:creationId xmlns:a16="http://schemas.microsoft.com/office/drawing/2014/main" id="{6F9E3DD5-2664-8042-11AC-83AFE0653B0C}"/>
              </a:ext>
            </a:extLst>
          </p:cNvPr>
          <p:cNvPicPr>
            <a:picLocks noChangeAspect="1"/>
          </p:cNvPicPr>
          <p:nvPr/>
        </p:nvPicPr>
        <p:blipFill>
          <a:blip r:embed="rId27" cstate="print">
            <a:extLst>
              <a:ext uri="{28A0092B-C50C-407E-A947-70E740481C1C}">
                <a14:useLocalDpi xmlns:a14="http://schemas.microsoft.com/office/drawing/2010/main" val="0"/>
              </a:ext>
              <a:ext uri="{96DAC541-7B7A-43D3-8B79-37D633B846F1}">
                <asvg:svgBlip xmlns:asvg="http://schemas.microsoft.com/office/drawing/2016/SVG/main" r:embed="rId28"/>
              </a:ext>
            </a:extLst>
          </a:blip>
          <a:srcRect/>
          <a:stretch>
            <a:fillRect/>
          </a:stretch>
        </p:blipFill>
        <p:spPr>
          <a:xfrm>
            <a:off x="10658845" y="32346"/>
            <a:ext cx="1883525" cy="1883525"/>
          </a:xfrm>
          <a:prstGeom prst="rect">
            <a:avLst/>
          </a:prstGeom>
        </p:spPr>
      </p:pic>
      <p:pic>
        <p:nvPicPr>
          <p:cNvPr id="76" name="Picture 24">
            <a:extLst>
              <a:ext uri="{FF2B5EF4-FFF2-40B4-BE49-F238E27FC236}">
                <a16:creationId xmlns:a16="http://schemas.microsoft.com/office/drawing/2014/main" id="{15DD527C-CD49-26EF-6774-A13CE5AE1EA3}"/>
              </a:ext>
            </a:extLst>
          </p:cNvPr>
          <p:cNvPicPr>
            <a:picLocks noChangeAspect="1"/>
          </p:cNvPicPr>
          <p:nvPr/>
        </p:nvPicPr>
        <p:blipFill>
          <a:blip r:embed="rId29" cstate="print">
            <a:extLst>
              <a:ext uri="{28A0092B-C50C-407E-A947-70E740481C1C}">
                <a14:useLocalDpi xmlns:a14="http://schemas.microsoft.com/office/drawing/2010/main" val="0"/>
              </a:ext>
              <a:ext uri="{96DAC541-7B7A-43D3-8B79-37D633B846F1}">
                <asvg:svgBlip xmlns:asvg="http://schemas.microsoft.com/office/drawing/2016/SVG/main" r:embed="rId30"/>
              </a:ext>
            </a:extLst>
          </a:blip>
          <a:srcRect/>
          <a:stretch>
            <a:fillRect/>
          </a:stretch>
        </p:blipFill>
        <p:spPr>
          <a:xfrm>
            <a:off x="13070287" y="8724900"/>
            <a:ext cx="1883525" cy="1883525"/>
          </a:xfrm>
          <a:prstGeom prst="rect">
            <a:avLst/>
          </a:prstGeom>
        </p:spPr>
      </p:pic>
      <p:pic>
        <p:nvPicPr>
          <p:cNvPr id="77" name="Picture 25">
            <a:extLst>
              <a:ext uri="{FF2B5EF4-FFF2-40B4-BE49-F238E27FC236}">
                <a16:creationId xmlns:a16="http://schemas.microsoft.com/office/drawing/2014/main" id="{EC152848-6996-B4B1-045C-DF1674689A9C}"/>
              </a:ext>
            </a:extLst>
          </p:cNvPr>
          <p:cNvPicPr>
            <a:picLocks noChangeAspect="1"/>
          </p:cNvPicPr>
          <p:nvPr/>
        </p:nvPicPr>
        <p:blipFill>
          <a:blip r:embed="rId31" cstate="print">
            <a:extLst>
              <a:ext uri="{28A0092B-C50C-407E-A947-70E740481C1C}">
                <a14:useLocalDpi xmlns:a14="http://schemas.microsoft.com/office/drawing/2010/main" val="0"/>
              </a:ext>
              <a:ext uri="{96DAC541-7B7A-43D3-8B79-37D633B846F1}">
                <asvg:svgBlip xmlns:asvg="http://schemas.microsoft.com/office/drawing/2016/SVG/main" r:embed="rId32"/>
              </a:ext>
            </a:extLst>
          </a:blip>
          <a:srcRect/>
          <a:stretch>
            <a:fillRect/>
          </a:stretch>
        </p:blipFill>
        <p:spPr>
          <a:xfrm>
            <a:off x="9755142" y="8423102"/>
            <a:ext cx="1883525" cy="188352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withEffect">
                                  <p:stCondLst>
                                    <p:cond delay="0"/>
                                  </p:stCondLst>
                                  <p:childTnLst>
                                    <p:animEffect transition="out" filter="fade">
                                      <p:cBhvr>
                                        <p:cTn id="6" dur="500" tmFilter="0, 0; .2, .5; .8, .5; 1, 0"/>
                                        <p:tgtEl>
                                          <p:spTgt spid="4"/>
                                        </p:tgtEl>
                                      </p:cBhvr>
                                    </p:animEffect>
                                    <p:animScale>
                                      <p:cBhvr>
                                        <p:cTn id="7" dur="25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231</TotalTime>
  <Words>642</Words>
  <Application>Microsoft Office PowerPoint</Application>
  <PresentationFormat>Custom</PresentationFormat>
  <Paragraphs>83</Paragraphs>
  <Slides>14</Slides>
  <Notes>0</Notes>
  <HiddenSlides>0</HiddenSlides>
  <MMClips>1</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14</vt:i4>
      </vt:variant>
    </vt:vector>
  </HeadingPairs>
  <TitlesOfParts>
    <vt:vector size="24" baseType="lpstr">
      <vt:lpstr>urw-din</vt:lpstr>
      <vt:lpstr>Open Sauce Italics</vt:lpstr>
      <vt:lpstr>Inter</vt:lpstr>
      <vt:lpstr>Arial</vt:lpstr>
      <vt:lpstr>HK Grotesk Bold</vt:lpstr>
      <vt:lpstr>Calibri</vt:lpstr>
      <vt:lpstr>Inter Bold</vt:lpstr>
      <vt:lpstr>Roboto Bold</vt:lpstr>
      <vt:lpstr>Clear Sans Regular</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Purple and Cream Illustrated Technology Sales Presentation</dc:title>
  <dc:creator>disha yadav</dc:creator>
  <cp:lastModifiedBy>Divyanshu Yadav</cp:lastModifiedBy>
  <cp:revision>13</cp:revision>
  <dcterms:created xsi:type="dcterms:W3CDTF">2006-08-16T00:00:00Z</dcterms:created>
  <dcterms:modified xsi:type="dcterms:W3CDTF">2022-12-27T06:23:58Z</dcterms:modified>
  <dc:identifier>DAFC8T8xrqo</dc:identifier>
</cp:coreProperties>
</file>